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notesSlides/notesSlide16.xml" ContentType="application/vnd.openxmlformats-officedocument.presentationml.notesSlide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notesSlides/notesSlide17.xml" ContentType="application/vnd.openxmlformats-officedocument.presentationml.notesSlide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6"/>
  </p:notesMasterIdLst>
  <p:sldIdLst>
    <p:sldId id="257" r:id="rId3"/>
    <p:sldId id="299" r:id="rId4"/>
    <p:sldId id="280" r:id="rId5"/>
    <p:sldId id="261" r:id="rId6"/>
    <p:sldId id="291" r:id="rId7"/>
    <p:sldId id="292" r:id="rId8"/>
    <p:sldId id="259" r:id="rId9"/>
    <p:sldId id="300" r:id="rId10"/>
    <p:sldId id="266" r:id="rId11"/>
    <p:sldId id="301" r:id="rId12"/>
    <p:sldId id="267" r:id="rId13"/>
    <p:sldId id="268" r:id="rId14"/>
    <p:sldId id="289" r:id="rId15"/>
    <p:sldId id="284" r:id="rId16"/>
    <p:sldId id="286" r:id="rId17"/>
    <p:sldId id="287" r:id="rId18"/>
    <p:sldId id="270" r:id="rId19"/>
    <p:sldId id="302" r:id="rId20"/>
    <p:sldId id="271" r:id="rId21"/>
    <p:sldId id="293" r:id="rId22"/>
    <p:sldId id="294" r:id="rId23"/>
    <p:sldId id="295" r:id="rId24"/>
    <p:sldId id="303" r:id="rId25"/>
    <p:sldId id="296" r:id="rId26"/>
    <p:sldId id="297" r:id="rId27"/>
    <p:sldId id="298" r:id="rId28"/>
    <p:sldId id="304" r:id="rId29"/>
    <p:sldId id="282" r:id="rId30"/>
    <p:sldId id="272" r:id="rId31"/>
    <p:sldId id="273" r:id="rId32"/>
    <p:sldId id="278" r:id="rId33"/>
    <p:sldId id="290" r:id="rId34"/>
    <p:sldId id="27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/>
    <p:restoredTop sz="93258"/>
  </p:normalViewPr>
  <p:slideViewPr>
    <p:cSldViewPr snapToGrid="0" snapToObjects="1">
      <p:cViewPr varScale="1">
        <p:scale>
          <a:sx n="115" d="100"/>
          <a:sy n="115" d="100"/>
        </p:scale>
        <p:origin x="3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6:17.71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1,'1234'0,"-1213"0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7:50.13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0,'1572'0,"-1548"0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15.025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16.14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17.45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19.137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22.00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80 426,'3'-1,"-1"1,0-1,1 0,-1 1,0-1,0 0,1-1,-1 1,0 0,0-1,0 1,0-1,-1 1,1-1,0 0,-1 0,1 0,23-35,-20 26,0 0,-1-1,0 0,-1 0,-1 0,0 0,0 0,-1-4,0-12,-1 0,-1 0,-2-3,2 27,1 1,-1-1,1 1,-1-1,0 1,0 0,-1 0,1-1,-1 1,0 0,1 0,-1 0,-1 1,1-1,0 0,-1 1,-2-3,-1 1,-2-1,1 1,0 1,-1-1,0 1,-2 0,3 0,0 1,1-1,-1 0,0 0,1-1,0 1,0-2,0 1,1-1,-1 0,-8-12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24.75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25.73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27.48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29.77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202 0,'0'744,"-1"-733,0 0,0 1,-1-1,-1 0,1 0,-2-1,0 1,-5 10,-7 11,-2-1,-5 5,6-9,0 2,-9 21,12-16,2 0,-5 23,12-39,2 0,0 0,1-1,1 1,1 0,0 6,1-21,-1 0,0 0,1 0,0 1,0-1,0 0,0 0,1 1,-2-4,0 0,0 1,1-1,-1 0,0 1,0-1,0 0,1 0,-1 1,0-1,1 0,-1 0,0 1,1-1,-1 0,0 0,1 0,-1 0,0 1,1-1,-1 0,0 0,1 0,-1 0,0 0,1 0,0 0,0-1,-1 1,1 0,0-1,0 1,-1-1,1 1,0-1,-1 1,1-1,-1 0,1 1,-1-1,1 0,-1 1,1-1,-1 0,10-18,-1-1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31.15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05.1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1,'0'3016,"0"-3056,0 17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36.50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38.117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46.367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29,'5'0,"7"0,5 0,6 0,2 0,4 0,0 0,-4-5,-6-6,-7-2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49.68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59.113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0:38.74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0,'0'8898,"0"-8888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2:14.35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0,'0'4972,"0"-4993,0 13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2:20.31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1,'0'3116,"0"-3183,0 42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2:23.651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0 282,'0'2137,"0"-4555,0 3881,0-1438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2:48.66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1,'0'8479,"0"-8454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05.46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2:51.46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0,'0'39,"2"0,1-1,2 1,7 25,13 56,5 92,-28-193,8 115,-6 0,-6 32,-1-3,4 532,-1-669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3:12.591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31,'1094'0,"-1076"-1,0-1,0 0,0-2,6-2,-3 1,0 1,19-1,128 3,-100 3,-62-1,0 0,0 1,0 0,0 0,0 0,0 0,0 1,-1 0,1 1,1 0,-3-1,-1 0,0 1,1-1,-1 1,0-1,-1 1,1 0,0 0,-1 0,0 0,0 1,0-1,0 1,0-1,-1 1,2 2,5 26,-4-19,-1 0,2 0,4 9,-8-19,1 0,-1 0,1 0,0 0,0 0,0-1,1 1,-1-1,1 1,-1-1,1 0,0 0,0 0,-1-1,2 1,-1-1,0 1,53 15,-38-12,-1 0,0 1,0 0,0 2,-1 0,0 0,1 3,-7-2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3:14.61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3:23.461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1,'10'0,"-1"2,1 0,0 0,-1 1,0 0,3 1,10 4,-8-3,-1 0,0 1,9 7,-13-8,0 0,1 0,-1-1,1 0,0-1,0 0,10 2,155 21,-93-20,0-2,49-7,-12 1,1475 2,-1568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3:31.57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3:35.70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0,'710'0,"-685"0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3:42.87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3:45.56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3:46.92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3:48.665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07.35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0,'0'2199,"0"-2174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3:55.94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180 0,'0'504,"0"-491,-1 0,-1-1,0 1,-1-1,0 1,0-1,-2 0,0 0,0 0,-1 0,-5 14,2 1,1 0,1 0,-3 24,3 5,3 1,1 0,6 53,0-5,-4 2110,0-2196,-1-1,0-1,-2 1,-1 6,-1-3,2 0,-1 19,3-5,2-16,-1-1,-1 1,-1-1,-2 8,-1-1,2 0,0 1,2 13,-2 4,-8 26,7-48,1 0,-1 18,3 298,4-171,-2 688,0-829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4:56.733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4:58.605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4:59.955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5:06.15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22:12:17.763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314 0,'-313'8960,"312"-8942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22:12:37.76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313 1,'-311'8924,"310"-8900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22:13:18.72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315 0,'-313'8979,"312"-8961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1:26.8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76,'0'-53,"0"34,0 15,0 8,0 7808,0-7789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1:45.69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0,'0'7798,"0"-7773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09.42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1,'0'1398,"0"-1373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1:57.64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1,'0'7917,"0"-7892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2:07.14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0,'0'7911,"0"-7892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2:07.48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2:18.4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0,'0'7799,"0"-7774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2:28.7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0,'0'7829,"0"-7804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2:40.8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1,'0'7650,"0"-7624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3:00.59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0,'1240'0,"-1214"0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3:07.2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3:10.03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3:22.33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1,'1329'0,"-1303"0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12.08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0,'0'1972,"0"-1948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3:33.26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1,'2127'0,"-2102"0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3:36.11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1,'1414'0,"-1395"0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3:47.43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0,'2121'0,"-2102"0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4:10.95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4:14.52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4:16.93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4:18.74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4:21.45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4:22.58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4:23.6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13.62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4:25.5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4:33.8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4:35.30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4:36.9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4:37.73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4:38.76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4:39.9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4:42.6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5:00.26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1,'2451'0,"-2425"0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5:00.6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14.8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5:07.9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0,'2494'0,"-2481"0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5:10.1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5:27.4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0,'0'9375,"0"-9356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5:37.12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1,'0'9275,"0"-9250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5:46.57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1,'0'9571,"0"-9546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5:56.76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6:01.34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0,'0'9163,"0"-9150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6:16.93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0,'0'9099,"0"-9074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6:36.88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1,'1023'0,"-1010"0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6:40.74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15.15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5:26:44.03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9:05.31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1,'27764'0,"-28293"0,510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9:05.6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39:10.1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1,'1238'0,"-1210"0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40:14.5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0,'26084'0,"-23991"0,-2067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22:16:39.13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0,'23019'0,"-17035"0,-5963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22:17:12.22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0,'14132'0,"-5026"0,-3432 0,-5649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22:20:58.816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0,'7623'0,"-4125"0,-1738 0,272 0,2446 0,5127 0,-9580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22:21:19.963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0,'9674'0,"-6248"0,2826 0,318 0,-3540 0,-3011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20.96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6:18.04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23.3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0,'0'2018,"0"-3690,0 1654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26.6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173 1,'0'0,"0"0,-3 18,-12 16,-3 8,1 1,-6 28,-35 167,44-164,2 0,3 21,5 24,7 5,-1 5,-2 263,6-398,-3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28.09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0,'0'2139,"0"-2120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28.66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1,'0'0,"0"0,0 0,0 0,0 0,0 0,0 0,0 0,0 0,0 0,0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29.28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1,'0'0,"0"0,0 0,0 0,0 0,0 0,0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31.91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0,'0'1286,"0"-1262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35.86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0 463,'0'1074,"0"-2611,0 3401,0-2340,0 473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41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43.89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0,'0'29,"0"-29,0-5,0-1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49.8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1,'0'2501,"0"-4549,0 2024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6:33.22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0,'1183'0,"-1171"0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8:52.5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1,'0'1874,"0"-1845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9:02.11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1,'0'2580,"0"-3506,0 902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9:12.58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0,'0'2759,"0"-3494,0 711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9:21.79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0,'0'2801,"0"-3062,0 236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9:35.68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0,'0'3055,"0"-3031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9:37.8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1,'0'2417,"0"-2498,0 60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9:45.93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1,'0'2275,"0"-2286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9:52.96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1,'0'1966,"0"-1948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0:08.1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0,'0'3187,"0"-3175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0:18.67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1,'0'2285,"0"-2261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6:42.37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0:26.54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1,'0'2714,"0"-2689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0:35.02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0,'0'2427,"0"-2403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0:43.15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0,'0'2513,"0"-2489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0:52.27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0,'0'2370,"0"-2346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1:00.93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1,'0'2673,"0"-2661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1:13.9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0,'0'2627,"0"-2603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1:24.16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0,'0'2369,"0"-2344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1:47.49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1,'0'2985,"0"-2966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1:55.72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0,'0'2484,"0"-2459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2:01.59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1,'0'2655,"0"-2631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6:46.6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0,'1639'0,"-1627"0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2:09.48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1,'0'2845,"0"-2833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2:18.75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1,'0'2741,"0"-2717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2:29.95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1,'0'2422,"0"-2404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2:36.90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0,'0'2621,"0"-2602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2:51.51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0,'0'2911,"0"-2886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2:51.86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2:59.24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0,'0'2284,"0"-2259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3:47.78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1,'6453'0,"-6442"0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4:10.21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1,'942'0,"-918"0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4:12.31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1,'2337'0,"-2319"0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7:06.64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1,'1456'0,"-1432"0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4:36.40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1,'800'0,"-775"0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4:43.40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1,'2587'0,"-2557"0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8:23.69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1,'5252'0,"-5227"0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9:03.86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0,'0'2856,"0"-2832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9:07.76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1,'0'828,"0"-804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9:21.68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60,'0'-54,"0"48,0 36,0 2943,0-2951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9:45.03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0,'0'2884,"0"-2861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9:58.0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0,'0'2883,"0"-2859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09:58.34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10:11.34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1,'0'2901,"0"-2911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7:17.56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1,'1256'0,"-1232"0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10:30.89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0,'0'2856,"0"-2832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10:50.91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0,'1132'0,"-1124"0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4:07.03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281 1,'-280'8015,"279"-7990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4:26.315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281 0,'-280'8014,"279"-7990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4:38.093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280 0,'-279'8000,"278"-7982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5:04.55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211 0,'-210'6015,"209"-5991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5:15.60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212 1,'-210'6021,"209"-5997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5:29.34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207 0,'-206'5901,"205"-5876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5:41.36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213 1,'-212'6089,"213"-6127,0 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6:26.805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0,'1993'0,"-1974"0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7:30.23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6:32.98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1,'1912'0,"-1887"0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6:36.68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6:38.70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6:44.61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0,'1931'0,"-1914"0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6:48.44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1,'1960'0,"-1970"0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6:50.84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6:53.363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6:57.247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7:24.877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234 0,'0'863,"-8"-676,-16 79,3-49,13 63,8-139,-8 13,-10 184,17 114,3-196,-2 531,-3-708,-9 42,3-34,3 8,5 527,3-296,-2 740,2-1032,1 1,6 22,3 38,-7 0,-2-21,9 41,-6-62,-3-1,-2 18,1 32,2-66,1 0,3 2,1 8,3 15,-5-28,-2 1,0 0,-2 9,-4 60,-1-42,5 27,-1-67,2 0,3 10,-3-12,0 0,1 18,-3 289,-4-168,2 184,0-335,0-1,-1 1,0-1,0 0,0 1,-1-1,0 0,0 0,-1 0,0 0,0 0,0-1,-1 0,1 1,-1-1,-1 0,1-1,-1 1,1-1,-1 0,-1 0,1 0,0-1,-1 0,0 0,0 0,-1 1,1 0,-1 1,1-1,0 1,0 0,-4 7,2-5,0 1,-1-1,-7 6,14-12,0 0,0 1,0-1,-1 0,1 0,0-1,0 1,-1 0,1-1,0 1,-1-1,1 0,-1 0,1 0,-1 0,1 0,0 0,-2-1,2 0,0 0,0 0,0 0,0 0,0 0,1-1,-1 1,0 0,1-1,-1 1,1-1,0 0,0 0,-1 1,1-1,0 0,0 0,1 0,-1 0,0 0,1 0,-1 0,1 0,-1-1,-1-8,1 0,0 0,0-12,1 18,0-20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7:27.687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0:57:33.89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1,'1827'0,"-1803"0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7:29.34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7:31.343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7:34.92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131 0,'0'3958,"-2"-3926,-1 1,-2-1,-1 0,-4 9,0 2,-3 40,-14 190,0 18,17-170,6 1,6 31,0-14,-2 1760,0-1893,0-2,1 0,-1 0,0 0,-1 0,1 0,-1 1,0-1,0 0,0 0,0-1,-1 1,0 0,0 1,-5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7:37.97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174 1,'1'23,"0"0,2 0,1-1,5 19,32 87,-20-66,11 32,13 43,19 99,7 119,-2 114,-42-136,-13 157,-17 333,0-755,-4 0,-3 0,-15 56,-4 21,22-102,-3 16,-1 0,-18 46,9-44,3 1,2 1,-1 18,14-68,-2 0,1-1,-2 0,0 0,0 0,-1-1,-6 9,2-2,1 0,-5 14,8-10,5-14,-1-1,-1 1,1-1,-1 0,0 0,-3 5,5-11,1 0,-1 0,0 0,0 0,0-1,1 1,-1 0,0 0,0-1,0 1,0 0,0-1,0 1,-1-1,1 1,0-1,0 0,-1 1,1-1,-1 0,0 0,1-1,-1 1,0 0,1-1,-1 1,0-1,1 1,-1-1,1 0,-1 0,1 0,0 1,-1-2,1 1,0 0,-7-6,0-1,1 0,1 0,-1-1,1 1,-2-5,-7-11,8 13,1 0,0-1,0 0,1 0,1-1,0 1,1-1,0 0,1 0,-1-11,1-23,2-1,3-19,0-21,-7-9,-5-1,-6-15,-9-102,-7-38,13 127,4-26,12-253,4 201,-2-1316,0 1496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8:04.935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406 0,'0'28,"-1"-1,-1 0,-2 0,-1 4,-4 28,2 1,3 0,3 0,3 21,-1 4,-2-59,-1-1,-2 1,-1 5,-7 51,7 6,2-21,-4 12,-7 47,5-35,-8 24,1-30,6-24,-3 0,-2 0,-3-2,-8 13,22-60,-1 1,2 0,-1 0,2 1,0-1,0 4,0 83,3-66,-2 1,-3 13,-20 169,13-134,3-35,1 32,5 385,4-237,-2 2754,-2-2938,-2 0,-5 16,2-8,0 24,5 293,4-189,-4-151,-1 1,-2-1,-1-1,-7 24,5-21,0 0,3 1,-3 28,7 348,3-199,-2 933,0-1137,-3 33,3-37,0 0,0 1,0-1,-1 0,1 0,0 0,-1 1,1-1,-1 0,0 0,1 0,-1 0,0 0,0 0,0 0,1 0,-1-1,0 1,0 0,0 0,0-1,0 1,-1-1,1 1,0-1,-1 1,-9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8:09.33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346 1,'0'1756,"-15"-1435,1-54,13-152,-10 189,4-181,3-41,-4-1,-7 20,-73 324,70-311,5-32,-16 54,16-79,3 1,2 0,2 31,-12 61,10-98,-19 89,18-91,0-2,3 1,0 19,4 437,4-251,-2 695,0-942,0 27,0-33,0 1,0-1,0 0,1 0,-1 0,0 1,0-1,1 0,-1 0,1 0,-1 1,1-1,-1 0,1 0,0 0,0 0,-1 0,1 0,0 0,0-1,0 1,0-1,-1 0,1 0,0-1,-1 1,1 0,-1-1,1 1,0-1,-1 1,1 0,-1-1,0 1,1-1,-1 0,1 1,-1-1,0 1,1-1,-1 1,0-1,0 0,1 1,-1-1,0 0,0 1,0-1,0 0,0 1,0-1,0 0,4-24,-1-18,-3-26,1-28,1 88,0-1,0 1,1 0,0-1,0 1,1 0,4-5,-3 3,0 0,-1 1,0-2,0 1,-1-3,3-25,-3 20,0-1,1 1,1 0,2-3,6-11,-1-1,-2 0,-2-1,0 0,-3 0,-1-1,-1-8,0-2,2-1,5-19,-3 21,-2 20,1 1,10-23,-8 21,0 0,0-7,-1-24,-3 1,-2-1,-5-53,1 3,2-177,0 278,0 0,-1 0,0 0,0 1,0-1,-1 0,0 1,0-1,0 1,-1-2,2 6,0 0,0-1,1 1,-1 0,0 0,0 0,0 0,0 0,0 0,-1 0,1 0,0 0,0 1,-1-1,1 0,0 1,-1-1,1 1,0-1,-1 1,1 0,-1 0,1-1,-1 1,1 0,-1 0,1 1,-1-1,1 0,0 0,-1 1,1-1,-1 1,1-1,0 1,-1-1,1 1,0 0,0 0,0 0,-1 0,1 0,0 0,-5 4,0 1,0-1,0 1,1 0,0 1,0-1,1 1,0 0,0 0,1 0,0 0,0 1,0 0,1-1,0 1,1 0,0 1,-3 24,1-1,2 1,2 20,0-26,0 4,1 53,-3 1,-3-1,-9 31,4-40,4 1,3 0,5 28,-1 11,-3 874,2-969,-2 1,-3 18,3-34,0 0,0 0,-1 0,1 0,-1 0,0 0,0-1,-1 1,1-1,-1 1,0-1,0 0,-1 0,0 0,-12 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8:14.90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92,'3'-1,"1"0,0 0,-1 0,1-1,-1 1,1-1,-1 0,0 0,0 0,0-1,0 1,0-1,0 0,0 0,1-2,13-11,-9 10,0 2,0-1,0 1,1 0,-1 0,1 1,0 1,0-1,0 1,0 1,0 0,1 0,25-1,1 2,20 3,6 0,-51-3,1 0,0 0,-1 1,1 1,-1 0,1 1,-1 0,0 1,11 4,-5-1,0 0,0-2,1 0,0-1,0-1,0-1,0 0,16-1,7 1,-24 1,1 0,-1 1,0 1,0 0,1 2,0-1,0 0,0-1,1-1,4 0,3-1,-17-3,0 0,-1 1,1 1,0-1,-1 1,1 1,-1 0,0 0,0 0,2 2,0 1,0-1,1-1,-1 0,1 0,0-1,0 0,0-1,1 0,5 0,20-1,1 0,7-3,-16 1,-23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00.74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317 123,'-4'108,"-6"10,-3 76,11 77,2-65,-9-1,-9 2,7-114,4-22,-4 0,-2-1,-21 63,16-76,3 1,3 0,2 1,3 0,2 0,3 8,-1-12,-2-1,-3 0,-2-1,-11 29,0 3,4 1,4 1,3 0,5 1,3 22,5 1747,-4-1013,1 688,0-1583,3-195,1 164,4 1,5-2,7-23,-5 39,-4-1,-1-26,-7 58,48-678,-37 611,10-26,-4 22,-9 57,4-8,-4 21,-3 1,-1-1,0-7,-2-56,-5-26,-1 39,10-84,5 26,-7-43,-8-147,-1 117,1 98,3-129,0 233,1 0,0 0,1 0,1 0,7-14,6-22,23-88,2-46,-28 73,-2 4,9-4,18-48,-25 99,7-62,-11 56,12-38,30-84,-30 129,-15 45,-2 0,0 0,-1-1,0-6,4-13,1 0,11-25,-11 33,0 0,-2-1,-1 0,2-29,-4 26,0 0,3 1,6-19,1-6,-8 18,-2-1,-1 0,-2 1,-2-1,-4-21,2-28,2 74,-1-1,0 1,-1 0,0 0,-1 0,-1 1,0-1,-1 1,0 0,-1 0,-1 0,0 1,-7-9,11 15,-104-160,104 159,-1 0,-1 0,1 0,-1 1,-1 0,1 0,-1 1,0-1,0 1,0 0,-1 1,0 0,0 0,-3-1,2 1,0-1,1 0,0 0,0 0,0-1,0 0,1-1,0 1,-1-2,-6-9,0-2,1 1,0-3,7 11,1 1,0-1,1 0,0-1,1 1,0 0,0-1,1 0,0-2,1-14,0-1,5-25,-5 50,1 0,-1 0,1 1,0-1,0 0,0 0,1 1,-1-1,1 0,-1 1,1 0,0-1,0 1,0 0,0 0,0 0,0 0,1 0,-1 0,1 1,-1-1,1 1,0 0,0 0,-1 0,1 0,0 0,0 1,2-1,12-2,-1 2,1 0,-1 0,1 2,0 0,6 0,878 5,-585-7,-300 2,-1 1,0 0,1 1,-1 1,0 1,-1 0,1 1,-1 0,4 3,-17-9,0 0,0 1,0-1,0 0,0 1,0-1,0 1,-1-1,1 1,0 0,0-1,0 1,0 0,-1 0,1-1,0 1,-1 0,1 0,-1 0,1 0,-1 0,1 0,-1 0,1 0,-1 0,0 0,0 0,0 0,1 0,-1 0,0 0,0 0,0 1,-1-1,1 0,0 0,0 0,-1 0,1 0,0 0,-1 0,1 0,-1 0,1 0,-1-1,0 1,1 0,-1 0,-5 6,0 0,-1-1,0 1,0-1,-5 3,0 1,2-1,1 1,1 1,0 0,0 0,1 0,0 1,1 0,1 1,-3 8,-15 29,8-19,3-1,0 2,-3 17,-20 100,26-106,-1 9,2 1,3 0,2 2,3 159,-2 21,-11-77,3-67,4 48,7 2600,-1-1642,-3-1034,-9 53,4-50,1 46,8 0,1-24,-5 18,-10 6,6-56,0 35,6 454,2-260,-1-268,-1-1,0 1,-2-1,0 0,-5 15,7-26,0-1,-1 1,1 0,-1-1,-1 0,1 0,0 1,-1-1,0-1,0 1,0 0,0-1,-1 1,1-1,-1 0,0 0,0-1,0 1,0-1,-1 0,-3 2,5-4,1 1,-1-1,1 1,0-1,-1 0,1 0,-1 0,1-1,0 1,-1-1,1 1,0-1,-1 0,1 0,0 0,0 0,0 0,-1 0,1 0,1-1,-1 1,0-1,0 0,0 1,1-1,-1 0,1 0,0 0,-1 0,1 0,0-1,-3-4,1-1,-1 1,2-1,-1 0,1 0,0 0,1 0,-1-6,-11-74,7 58,2 0,-1-26,4-592,3 306,-4 310,-1 0,-2 1,-1-1,-8-25,-1-4,-7-55,5-6,-13-77,18 129,4 0,1-40,6-140,0-23,-7 196,-2 1,-13-40,6 34,4 0,3-7,3-500,10 332,-5 121,4-158,4 240,3 0,1 0,6-10,11-57,-12 41,13-70,6 1,9-6,10 8,14-45,-57 155,-1-1,-2 0,-2 0,0-12,-2 7,1 0,3 1,2 0,1 0,2 1,16-35,28-74,20-99,-61 191,10-33,16-55,-23 77,20-49,31-42,-46 110,-14 26,-2 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01.08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3T01:29:11.47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260 0,'0'660,"-3"-622,-1 0,-2 0,-2-1,-1 0,-3 1,-6 29,-1 2,9-38,2-1,1 1,-1 23,-6 58,5-45,1 49,7 561,3-314,-4-342,0 0,-1 0,-1 0,-1-1,-7 20,-6 21,4 7,3 1,2 1,4-1,3 53,0-99,0 0,-1 0,-4 15,1-11,2 0,0 8,2 325,4-187,-2 1210,1-1361,1 1,2-1,4 17,-3-15,-1 0,-1 1,0 2,-4 27,1-34,0 0,0-1,2 1,1-1,3 17,4 4,-3 1,0 12,5 23,-8-42,-1 1,-2 33,2 24,0-73,0 0,4 13,-2-15,-1 1,-1 0,-1 3,1 11,1-1,8 30,11 70,-17-96,-1 0,-2 0,-1 31,-2-41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8182B-0DD4-3344-A840-B61058B957BD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3DE71-C56E-4240-899D-CEC928BF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3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25" y="3460750"/>
            <a:ext cx="5559425" cy="21621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868345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02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23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03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48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4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8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68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7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2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not a big fan of having full sentences in ppt. If you do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full sentences,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people may try to read them rather than listen to you, especially if your accent is harder to follow. So better to put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pharse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REMIND you what you want to say in sentences, and also give the reading-only audience the key words</a:t>
            </a: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here I would just have</a:t>
            </a: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U.S. dentist</a:t>
            </a:r>
            <a:r>
              <a:rPr lang="en-US" altLang="en-US" sz="1200" dirty="0"/>
              <a:t> </a:t>
            </a:r>
            <a:r>
              <a:rPr lang="en-US" altLang="en-US" sz="1200" b="1" dirty="0"/>
              <a:t>Frederick S. McKay</a:t>
            </a:r>
            <a:r>
              <a:rPr lang="fi-FI" sz="1200" dirty="0"/>
              <a:t> (1874–1959)</a:t>
            </a:r>
            <a:r>
              <a:rPr lang="en-US" sz="1200" baseline="0" dirty="0"/>
              <a:t> 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Fluorosis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BTW you </a:t>
            </a:r>
            <a:r>
              <a:rPr lang="en-US" sz="1200" baseline="0" dirty="0" err="1"/>
              <a:t>didn</a:t>
            </a:r>
            <a:r>
              <a:rPr lang="mr-IN" sz="1200" baseline="0" dirty="0"/>
              <a:t>’</a:t>
            </a:r>
            <a:r>
              <a:rPr lang="en-US" sz="1200" baseline="0" dirty="0"/>
              <a:t>t read carefully your own words,, It should be Beginning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1909 McKay and colleague </a:t>
            </a:r>
            <a:r>
              <a:rPr lang="en-US" altLang="en-US" sz="1200" b="1" dirty="0"/>
              <a:t>Dr. G. V. Black</a:t>
            </a:r>
            <a:r>
              <a:rPr lang="en-US" altLang="en-US" sz="1200" dirty="0"/>
              <a:t> studied several cases  and identified the water supply as the factor behind dental fluorosis.</a:t>
            </a:r>
            <a:endParaRPr lang="en-CA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have you though about using animation, so readers don</a:t>
            </a:r>
            <a:r>
              <a:rPr lang="mr-I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read ahead. Animation lets YOU control the flow.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32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16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72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7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4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48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4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7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08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DE71-C56E-4240-899D-CEC928BFAC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9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6404" r="16798" b="1910"/>
          <a:stretch>
            <a:fillRect/>
          </a:stretch>
        </p:blipFill>
        <p:spPr bwMode="auto">
          <a:xfrm>
            <a:off x="0" y="1"/>
            <a:ext cx="75184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/>
          <p:cNvSpPr>
            <a:spLocks noChangeArrowheads="1"/>
          </p:cNvSpPr>
          <p:nvPr userDrawn="1"/>
        </p:nvSpPr>
        <p:spPr bwMode="auto">
          <a:xfrm>
            <a:off x="6479117" y="620713"/>
            <a:ext cx="4417483" cy="3954462"/>
          </a:xfrm>
          <a:prstGeom prst="roundRect">
            <a:avLst>
              <a:gd name="adj" fmla="val 51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Calibri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 userDrawn="1"/>
        </p:nvSpPr>
        <p:spPr bwMode="auto">
          <a:xfrm>
            <a:off x="4847167" y="3743325"/>
            <a:ext cx="2844800" cy="2133600"/>
          </a:xfrm>
          <a:prstGeom prst="roundRect">
            <a:avLst>
              <a:gd name="adj" fmla="val 74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84" y="3940175"/>
            <a:ext cx="2438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607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08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89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95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98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99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24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2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6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90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3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09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5125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30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93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32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52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6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79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6404" r="16798" b="1910"/>
          <a:stretch>
            <a:fillRect/>
          </a:stretch>
        </p:blipFill>
        <p:spPr bwMode="auto">
          <a:xfrm>
            <a:off x="0" y="1"/>
            <a:ext cx="75184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/>
          <p:cNvSpPr>
            <a:spLocks noChangeArrowheads="1"/>
          </p:cNvSpPr>
          <p:nvPr userDrawn="1"/>
        </p:nvSpPr>
        <p:spPr bwMode="auto">
          <a:xfrm>
            <a:off x="6479117" y="620713"/>
            <a:ext cx="4417483" cy="3954462"/>
          </a:xfrm>
          <a:prstGeom prst="roundRect">
            <a:avLst>
              <a:gd name="adj" fmla="val 51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Calibri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 userDrawn="1"/>
        </p:nvSpPr>
        <p:spPr bwMode="auto">
          <a:xfrm>
            <a:off x="4847167" y="3743325"/>
            <a:ext cx="2844800" cy="2133600"/>
          </a:xfrm>
          <a:prstGeom prst="roundRect">
            <a:avLst>
              <a:gd name="adj" fmla="val 74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84" y="3940175"/>
            <a:ext cx="2438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7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7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2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8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6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12D6CD3-2DC5-4B47-ABFD-9E099B7970B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BCA88-BB96-1C41-9C98-85CFFC48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24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.png"/><Relationship Id="rId21" Type="http://schemas.openxmlformats.org/officeDocument/2006/relationships/customXml" Target="../ink/ink10.xml"/><Relationship Id="rId42" Type="http://schemas.openxmlformats.org/officeDocument/2006/relationships/customXml" Target="../ink/ink23.xml"/><Relationship Id="rId47" Type="http://schemas.openxmlformats.org/officeDocument/2006/relationships/image" Target="../media/image34.png"/><Relationship Id="rId63" Type="http://schemas.openxmlformats.org/officeDocument/2006/relationships/customXml" Target="../ink/ink35.xml"/><Relationship Id="rId68" Type="http://schemas.openxmlformats.org/officeDocument/2006/relationships/image" Target="../media/image44.png"/><Relationship Id="rId84" Type="http://schemas.openxmlformats.org/officeDocument/2006/relationships/image" Target="../media/image52.png"/><Relationship Id="rId89" Type="http://schemas.openxmlformats.org/officeDocument/2006/relationships/customXml" Target="../ink/ink48.xml"/><Relationship Id="rId112" Type="http://schemas.openxmlformats.org/officeDocument/2006/relationships/customXml" Target="../ink/ink60.xml"/><Relationship Id="rId16" Type="http://schemas.openxmlformats.org/officeDocument/2006/relationships/customXml" Target="../ink/ink7.xml"/><Relationship Id="rId107" Type="http://schemas.openxmlformats.org/officeDocument/2006/relationships/image" Target="../media/image63.png"/><Relationship Id="rId11" Type="http://schemas.openxmlformats.org/officeDocument/2006/relationships/image" Target="../media/image20.png"/><Relationship Id="rId32" Type="http://schemas.openxmlformats.org/officeDocument/2006/relationships/customXml" Target="../ink/ink16.xml"/><Relationship Id="rId37" Type="http://schemas.openxmlformats.org/officeDocument/2006/relationships/image" Target="../media/image30.png"/><Relationship Id="rId53" Type="http://schemas.openxmlformats.org/officeDocument/2006/relationships/customXml" Target="../ink/ink30.xml"/><Relationship Id="rId58" Type="http://schemas.openxmlformats.org/officeDocument/2006/relationships/image" Target="../media/image39.png"/><Relationship Id="rId74" Type="http://schemas.openxmlformats.org/officeDocument/2006/relationships/image" Target="../media/image47.png"/><Relationship Id="rId79" Type="http://schemas.openxmlformats.org/officeDocument/2006/relationships/customXml" Target="../ink/ink43.xml"/><Relationship Id="rId102" Type="http://schemas.openxmlformats.org/officeDocument/2006/relationships/image" Target="../media/image61.png"/><Relationship Id="rId123" Type="http://schemas.openxmlformats.org/officeDocument/2006/relationships/image" Target="../media/image71.png"/><Relationship Id="rId128" Type="http://schemas.openxmlformats.org/officeDocument/2006/relationships/customXml" Target="../ink/ink69.xml"/><Relationship Id="rId5" Type="http://schemas.openxmlformats.org/officeDocument/2006/relationships/image" Target="../media/image17.png"/><Relationship Id="rId90" Type="http://schemas.openxmlformats.org/officeDocument/2006/relationships/image" Target="../media/image55.png"/><Relationship Id="rId95" Type="http://schemas.openxmlformats.org/officeDocument/2006/relationships/customXml" Target="../ink/ink51.xml"/><Relationship Id="rId22" Type="http://schemas.openxmlformats.org/officeDocument/2006/relationships/image" Target="../media/image25.png"/><Relationship Id="rId27" Type="http://schemas.openxmlformats.org/officeDocument/2006/relationships/image" Target="../media/image27.png"/><Relationship Id="rId43" Type="http://schemas.openxmlformats.org/officeDocument/2006/relationships/customXml" Target="../ink/ink24.xml"/><Relationship Id="rId48" Type="http://schemas.openxmlformats.org/officeDocument/2006/relationships/customXml" Target="../ink/ink27.xml"/><Relationship Id="rId64" Type="http://schemas.openxmlformats.org/officeDocument/2006/relationships/image" Target="../media/image42.png"/><Relationship Id="rId69" Type="http://schemas.openxmlformats.org/officeDocument/2006/relationships/customXml" Target="../ink/ink38.xml"/><Relationship Id="rId113" Type="http://schemas.openxmlformats.org/officeDocument/2006/relationships/image" Target="../media/image66.png"/><Relationship Id="rId118" Type="http://schemas.openxmlformats.org/officeDocument/2006/relationships/customXml" Target="../ink/ink63.xml"/><Relationship Id="rId80" Type="http://schemas.openxmlformats.org/officeDocument/2006/relationships/image" Target="../media/image50.png"/><Relationship Id="rId85" Type="http://schemas.openxmlformats.org/officeDocument/2006/relationships/customXml" Target="../ink/ink46.xml"/><Relationship Id="rId12" Type="http://schemas.openxmlformats.org/officeDocument/2006/relationships/customXml" Target="../ink/ink5.xml"/><Relationship Id="rId17" Type="http://schemas.openxmlformats.org/officeDocument/2006/relationships/image" Target="../media/image23.png"/><Relationship Id="rId33" Type="http://schemas.openxmlformats.org/officeDocument/2006/relationships/customXml" Target="../ink/ink17.xml"/><Relationship Id="rId38" Type="http://schemas.openxmlformats.org/officeDocument/2006/relationships/customXml" Target="../ink/ink21.xml"/><Relationship Id="rId59" Type="http://schemas.openxmlformats.org/officeDocument/2006/relationships/customXml" Target="../ink/ink33.xml"/><Relationship Id="rId103" Type="http://schemas.openxmlformats.org/officeDocument/2006/relationships/customXml" Target="../ink/ink55.xml"/><Relationship Id="rId108" Type="http://schemas.openxmlformats.org/officeDocument/2006/relationships/customXml" Target="../ink/ink58.xml"/><Relationship Id="rId124" Type="http://schemas.openxmlformats.org/officeDocument/2006/relationships/customXml" Target="../ink/ink66.xml"/><Relationship Id="rId129" Type="http://schemas.openxmlformats.org/officeDocument/2006/relationships/image" Target="../media/image73.png"/><Relationship Id="rId54" Type="http://schemas.openxmlformats.org/officeDocument/2006/relationships/image" Target="../media/image37.png"/><Relationship Id="rId70" Type="http://schemas.openxmlformats.org/officeDocument/2006/relationships/image" Target="../media/image45.png"/><Relationship Id="rId75" Type="http://schemas.openxmlformats.org/officeDocument/2006/relationships/customXml" Target="../ink/ink41.xml"/><Relationship Id="rId91" Type="http://schemas.openxmlformats.org/officeDocument/2006/relationships/customXml" Target="../ink/ink49.xml"/><Relationship Id="rId9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23" Type="http://schemas.openxmlformats.org/officeDocument/2006/relationships/customXml" Target="../ink/ink11.xml"/><Relationship Id="rId28" Type="http://schemas.openxmlformats.org/officeDocument/2006/relationships/customXml" Target="../ink/ink14.xml"/><Relationship Id="rId49" Type="http://schemas.openxmlformats.org/officeDocument/2006/relationships/customXml" Target="../ink/ink28.xml"/><Relationship Id="rId114" Type="http://schemas.openxmlformats.org/officeDocument/2006/relationships/customXml" Target="../ink/ink61.xml"/><Relationship Id="rId119" Type="http://schemas.openxmlformats.org/officeDocument/2006/relationships/image" Target="../media/image69.png"/><Relationship Id="rId44" Type="http://schemas.openxmlformats.org/officeDocument/2006/relationships/customXml" Target="../ink/ink25.xml"/><Relationship Id="rId60" Type="http://schemas.openxmlformats.org/officeDocument/2006/relationships/image" Target="../media/image40.png"/><Relationship Id="rId65" Type="http://schemas.openxmlformats.org/officeDocument/2006/relationships/customXml" Target="../ink/ink36.xml"/><Relationship Id="rId81" Type="http://schemas.openxmlformats.org/officeDocument/2006/relationships/customXml" Target="../ink/ink44.xml"/><Relationship Id="rId86" Type="http://schemas.openxmlformats.org/officeDocument/2006/relationships/image" Target="../media/image53.png"/><Relationship Id="rId130" Type="http://schemas.openxmlformats.org/officeDocument/2006/relationships/customXml" Target="../ink/ink70.xml"/><Relationship Id="rId13" Type="http://schemas.openxmlformats.org/officeDocument/2006/relationships/image" Target="../media/image21.png"/><Relationship Id="rId18" Type="http://schemas.openxmlformats.org/officeDocument/2006/relationships/customXml" Target="../ink/ink8.xml"/><Relationship Id="rId39" Type="http://schemas.openxmlformats.org/officeDocument/2006/relationships/image" Target="../media/image31.png"/><Relationship Id="rId109" Type="http://schemas.openxmlformats.org/officeDocument/2006/relationships/image" Target="../media/image64.png"/><Relationship Id="rId34" Type="http://schemas.openxmlformats.org/officeDocument/2006/relationships/customXml" Target="../ink/ink18.xml"/><Relationship Id="rId50" Type="http://schemas.openxmlformats.org/officeDocument/2006/relationships/image" Target="../media/image35.png"/><Relationship Id="rId55" Type="http://schemas.openxmlformats.org/officeDocument/2006/relationships/customXml" Target="../ink/ink31.xml"/><Relationship Id="rId76" Type="http://schemas.openxmlformats.org/officeDocument/2006/relationships/image" Target="../media/image48.png"/><Relationship Id="rId97" Type="http://schemas.openxmlformats.org/officeDocument/2006/relationships/customXml" Target="../ink/ink52.xml"/><Relationship Id="rId104" Type="http://schemas.openxmlformats.org/officeDocument/2006/relationships/customXml" Target="../ink/ink56.xml"/><Relationship Id="rId120" Type="http://schemas.openxmlformats.org/officeDocument/2006/relationships/customXml" Target="../ink/ink64.xml"/><Relationship Id="rId125" Type="http://schemas.openxmlformats.org/officeDocument/2006/relationships/image" Target="../media/image72.png"/><Relationship Id="rId7" Type="http://schemas.openxmlformats.org/officeDocument/2006/relationships/image" Target="../media/image18.png"/><Relationship Id="rId71" Type="http://schemas.openxmlformats.org/officeDocument/2006/relationships/customXml" Target="../ink/ink39.xml"/><Relationship Id="rId92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28.png"/><Relationship Id="rId24" Type="http://schemas.openxmlformats.org/officeDocument/2006/relationships/image" Target="../media/image26.png"/><Relationship Id="rId40" Type="http://schemas.openxmlformats.org/officeDocument/2006/relationships/customXml" Target="../ink/ink22.xml"/><Relationship Id="rId45" Type="http://schemas.openxmlformats.org/officeDocument/2006/relationships/image" Target="../media/image33.png"/><Relationship Id="rId66" Type="http://schemas.openxmlformats.org/officeDocument/2006/relationships/image" Target="../media/image43.png"/><Relationship Id="rId87" Type="http://schemas.openxmlformats.org/officeDocument/2006/relationships/customXml" Target="../ink/ink47.xml"/><Relationship Id="rId110" Type="http://schemas.openxmlformats.org/officeDocument/2006/relationships/customXml" Target="../ink/ink59.xml"/><Relationship Id="rId115" Type="http://schemas.openxmlformats.org/officeDocument/2006/relationships/image" Target="../media/image67.png"/><Relationship Id="rId131" Type="http://schemas.openxmlformats.org/officeDocument/2006/relationships/customXml" Target="../ink/ink71.xml"/><Relationship Id="rId61" Type="http://schemas.openxmlformats.org/officeDocument/2006/relationships/customXml" Target="../ink/ink34.xml"/><Relationship Id="rId82" Type="http://schemas.openxmlformats.org/officeDocument/2006/relationships/image" Target="../media/image51.png"/><Relationship Id="rId19" Type="http://schemas.openxmlformats.org/officeDocument/2006/relationships/customXml" Target="../ink/ink9.xml"/><Relationship Id="rId14" Type="http://schemas.openxmlformats.org/officeDocument/2006/relationships/customXml" Target="../ink/ink6.xml"/><Relationship Id="rId30" Type="http://schemas.openxmlformats.org/officeDocument/2006/relationships/customXml" Target="../ink/ink15.xml"/><Relationship Id="rId35" Type="http://schemas.openxmlformats.org/officeDocument/2006/relationships/customXml" Target="../ink/ink19.xml"/><Relationship Id="rId56" Type="http://schemas.openxmlformats.org/officeDocument/2006/relationships/image" Target="../media/image38.png"/><Relationship Id="rId77" Type="http://schemas.openxmlformats.org/officeDocument/2006/relationships/customXml" Target="../ink/ink42.xml"/><Relationship Id="rId100" Type="http://schemas.openxmlformats.org/officeDocument/2006/relationships/image" Target="../media/image60.png"/><Relationship Id="rId105" Type="http://schemas.openxmlformats.org/officeDocument/2006/relationships/image" Target="../media/image62.png"/><Relationship Id="rId126" Type="http://schemas.openxmlformats.org/officeDocument/2006/relationships/customXml" Target="../ink/ink67.xml"/><Relationship Id="rId8" Type="http://schemas.openxmlformats.org/officeDocument/2006/relationships/customXml" Target="../ink/ink3.xml"/><Relationship Id="rId51" Type="http://schemas.openxmlformats.org/officeDocument/2006/relationships/customXml" Target="../ink/ink29.xml"/><Relationship Id="rId72" Type="http://schemas.openxmlformats.org/officeDocument/2006/relationships/image" Target="../media/image46.png"/><Relationship Id="rId93" Type="http://schemas.openxmlformats.org/officeDocument/2006/relationships/customXml" Target="../ink/ink50.xml"/><Relationship Id="rId98" Type="http://schemas.openxmlformats.org/officeDocument/2006/relationships/image" Target="../media/image59.png"/><Relationship Id="rId121" Type="http://schemas.openxmlformats.org/officeDocument/2006/relationships/image" Target="../media/image70.png"/><Relationship Id="rId3" Type="http://schemas.openxmlformats.org/officeDocument/2006/relationships/image" Target="../media/image16.png"/><Relationship Id="rId25" Type="http://schemas.openxmlformats.org/officeDocument/2006/relationships/customXml" Target="../ink/ink12.xml"/><Relationship Id="rId46" Type="http://schemas.openxmlformats.org/officeDocument/2006/relationships/customXml" Target="../ink/ink26.xml"/><Relationship Id="rId67" Type="http://schemas.openxmlformats.org/officeDocument/2006/relationships/customXml" Target="../ink/ink37.xml"/><Relationship Id="rId116" Type="http://schemas.openxmlformats.org/officeDocument/2006/relationships/customXml" Target="../ink/ink62.xml"/><Relationship Id="rId20" Type="http://schemas.openxmlformats.org/officeDocument/2006/relationships/image" Target="../media/image24.png"/><Relationship Id="rId41" Type="http://schemas.openxmlformats.org/officeDocument/2006/relationships/image" Target="../media/image32.png"/><Relationship Id="rId62" Type="http://schemas.openxmlformats.org/officeDocument/2006/relationships/image" Target="../media/image41.png"/><Relationship Id="rId83" Type="http://schemas.openxmlformats.org/officeDocument/2006/relationships/customXml" Target="../ink/ink45.xml"/><Relationship Id="rId88" Type="http://schemas.openxmlformats.org/officeDocument/2006/relationships/image" Target="../media/image54.png"/><Relationship Id="rId111" Type="http://schemas.openxmlformats.org/officeDocument/2006/relationships/image" Target="../media/image65.png"/><Relationship Id="rId132" Type="http://schemas.openxmlformats.org/officeDocument/2006/relationships/image" Target="../media/image74.png"/><Relationship Id="rId15" Type="http://schemas.openxmlformats.org/officeDocument/2006/relationships/image" Target="../media/image22.png"/><Relationship Id="rId36" Type="http://schemas.openxmlformats.org/officeDocument/2006/relationships/customXml" Target="../ink/ink20.xml"/><Relationship Id="rId57" Type="http://schemas.openxmlformats.org/officeDocument/2006/relationships/customXml" Target="../ink/ink32.xml"/><Relationship Id="rId106" Type="http://schemas.openxmlformats.org/officeDocument/2006/relationships/customXml" Target="../ink/ink57.xml"/><Relationship Id="rId127" Type="http://schemas.openxmlformats.org/officeDocument/2006/relationships/customXml" Target="../ink/ink68.xml"/><Relationship Id="rId10" Type="http://schemas.openxmlformats.org/officeDocument/2006/relationships/customXml" Target="../ink/ink4.xml"/><Relationship Id="rId31" Type="http://schemas.openxmlformats.org/officeDocument/2006/relationships/image" Target="../media/image29.png"/><Relationship Id="rId52" Type="http://schemas.openxmlformats.org/officeDocument/2006/relationships/image" Target="../media/image36.png"/><Relationship Id="rId73" Type="http://schemas.openxmlformats.org/officeDocument/2006/relationships/customXml" Target="../ink/ink40.xml"/><Relationship Id="rId78" Type="http://schemas.openxmlformats.org/officeDocument/2006/relationships/image" Target="../media/image49.png"/><Relationship Id="rId94" Type="http://schemas.openxmlformats.org/officeDocument/2006/relationships/image" Target="../media/image57.png"/><Relationship Id="rId99" Type="http://schemas.openxmlformats.org/officeDocument/2006/relationships/customXml" Target="../ink/ink53.xml"/><Relationship Id="rId101" Type="http://schemas.openxmlformats.org/officeDocument/2006/relationships/customXml" Target="../ink/ink54.xml"/><Relationship Id="rId122" Type="http://schemas.openxmlformats.org/officeDocument/2006/relationships/customXml" Target="../ink/ink65.xml"/><Relationship Id="rId4" Type="http://schemas.openxmlformats.org/officeDocument/2006/relationships/customXml" Target="../ink/ink1.xml"/><Relationship Id="rId9" Type="http://schemas.openxmlformats.org/officeDocument/2006/relationships/image" Target="../media/image19.png"/><Relationship Id="rId26" Type="http://schemas.openxmlformats.org/officeDocument/2006/relationships/customXml" Target="../ink/ink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.png"/><Relationship Id="rId21" Type="http://schemas.openxmlformats.org/officeDocument/2006/relationships/image" Target="../media/image88.png"/><Relationship Id="rId42" Type="http://schemas.openxmlformats.org/officeDocument/2006/relationships/image" Target="../media/image95.png"/><Relationship Id="rId47" Type="http://schemas.openxmlformats.org/officeDocument/2006/relationships/customXml" Target="../ink/ink97.xml"/><Relationship Id="rId63" Type="http://schemas.openxmlformats.org/officeDocument/2006/relationships/customXml" Target="../ink/ink109.xml"/><Relationship Id="rId68" Type="http://schemas.openxmlformats.org/officeDocument/2006/relationships/customXml" Target="../ink/ink113.xml"/><Relationship Id="rId84" Type="http://schemas.openxmlformats.org/officeDocument/2006/relationships/customXml" Target="../ink/ink122.xml"/><Relationship Id="rId89" Type="http://schemas.openxmlformats.org/officeDocument/2006/relationships/image" Target="../media/image111.png"/><Relationship Id="rId16" Type="http://schemas.openxmlformats.org/officeDocument/2006/relationships/customXml" Target="../ink/ink78.xml"/><Relationship Id="rId11" Type="http://schemas.openxmlformats.org/officeDocument/2006/relationships/image" Target="../media/image83.png"/><Relationship Id="rId32" Type="http://schemas.openxmlformats.org/officeDocument/2006/relationships/customXml" Target="../ink/ink88.xml"/><Relationship Id="rId37" Type="http://schemas.openxmlformats.org/officeDocument/2006/relationships/customXml" Target="../ink/ink92.xml"/><Relationship Id="rId53" Type="http://schemas.openxmlformats.org/officeDocument/2006/relationships/customXml" Target="../ink/ink101.xml"/><Relationship Id="rId58" Type="http://schemas.openxmlformats.org/officeDocument/2006/relationships/customXml" Target="../ink/ink105.xml"/><Relationship Id="rId74" Type="http://schemas.openxmlformats.org/officeDocument/2006/relationships/customXml" Target="../ink/ink117.xml"/><Relationship Id="rId79" Type="http://schemas.openxmlformats.org/officeDocument/2006/relationships/image" Target="../media/image107.png"/><Relationship Id="rId102" Type="http://schemas.openxmlformats.org/officeDocument/2006/relationships/customXml" Target="../ink/ink136.xml"/><Relationship Id="rId5" Type="http://schemas.openxmlformats.org/officeDocument/2006/relationships/image" Target="../media/image80.png"/><Relationship Id="rId90" Type="http://schemas.openxmlformats.org/officeDocument/2006/relationships/customXml" Target="../ink/ink126.xml"/><Relationship Id="rId95" Type="http://schemas.openxmlformats.org/officeDocument/2006/relationships/image" Target="../media/image112.png"/><Relationship Id="rId22" Type="http://schemas.openxmlformats.org/officeDocument/2006/relationships/customXml" Target="../ink/ink81.xml"/><Relationship Id="rId27" Type="http://schemas.openxmlformats.org/officeDocument/2006/relationships/customXml" Target="../ink/ink84.xml"/><Relationship Id="rId43" Type="http://schemas.openxmlformats.org/officeDocument/2006/relationships/customXml" Target="../ink/ink95.xml"/><Relationship Id="rId48" Type="http://schemas.openxmlformats.org/officeDocument/2006/relationships/image" Target="../media/image98.png"/><Relationship Id="rId64" Type="http://schemas.openxmlformats.org/officeDocument/2006/relationships/customXml" Target="../ink/ink110.xml"/><Relationship Id="rId69" Type="http://schemas.openxmlformats.org/officeDocument/2006/relationships/customXml" Target="../ink/ink114.xml"/><Relationship Id="rId80" Type="http://schemas.openxmlformats.org/officeDocument/2006/relationships/customXml" Target="../ink/ink120.xml"/><Relationship Id="rId85" Type="http://schemas.openxmlformats.org/officeDocument/2006/relationships/customXml" Target="../ink/ink123.xml"/><Relationship Id="rId12" Type="http://schemas.openxmlformats.org/officeDocument/2006/relationships/customXml" Target="../ink/ink76.xml"/><Relationship Id="rId17" Type="http://schemas.openxmlformats.org/officeDocument/2006/relationships/image" Target="../media/image86.png"/><Relationship Id="rId33" Type="http://schemas.openxmlformats.org/officeDocument/2006/relationships/image" Target="../media/image92.png"/><Relationship Id="rId38" Type="http://schemas.openxmlformats.org/officeDocument/2006/relationships/image" Target="../media/image93.png"/><Relationship Id="rId59" Type="http://schemas.openxmlformats.org/officeDocument/2006/relationships/customXml" Target="../ink/ink106.xml"/><Relationship Id="rId103" Type="http://schemas.openxmlformats.org/officeDocument/2006/relationships/image" Target="../media/image114.png"/><Relationship Id="rId20" Type="http://schemas.openxmlformats.org/officeDocument/2006/relationships/customXml" Target="../ink/ink80.xml"/><Relationship Id="rId41" Type="http://schemas.openxmlformats.org/officeDocument/2006/relationships/customXml" Target="../ink/ink94.xml"/><Relationship Id="rId54" Type="http://schemas.openxmlformats.org/officeDocument/2006/relationships/customXml" Target="../ink/ink102.xml"/><Relationship Id="rId62" Type="http://schemas.openxmlformats.org/officeDocument/2006/relationships/image" Target="../media/image101.png"/><Relationship Id="rId70" Type="http://schemas.openxmlformats.org/officeDocument/2006/relationships/customXml" Target="../ink/ink115.xml"/><Relationship Id="rId75" Type="http://schemas.openxmlformats.org/officeDocument/2006/relationships/image" Target="../media/image105.png"/><Relationship Id="rId83" Type="http://schemas.openxmlformats.org/officeDocument/2006/relationships/image" Target="../media/image109.png"/><Relationship Id="rId88" Type="http://schemas.openxmlformats.org/officeDocument/2006/relationships/customXml" Target="../ink/ink125.xml"/><Relationship Id="rId91" Type="http://schemas.openxmlformats.org/officeDocument/2006/relationships/customXml" Target="../ink/ink127.xml"/><Relationship Id="rId96" Type="http://schemas.openxmlformats.org/officeDocument/2006/relationships/customXml" Target="../ink/ink13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3.xml"/><Relationship Id="rId15" Type="http://schemas.openxmlformats.org/officeDocument/2006/relationships/image" Target="../media/image85.png"/><Relationship Id="rId23" Type="http://schemas.openxmlformats.org/officeDocument/2006/relationships/image" Target="../media/image89.png"/><Relationship Id="rId28" Type="http://schemas.openxmlformats.org/officeDocument/2006/relationships/image" Target="../media/image91.png"/><Relationship Id="rId36" Type="http://schemas.openxmlformats.org/officeDocument/2006/relationships/customXml" Target="../ink/ink91.xml"/><Relationship Id="rId49" Type="http://schemas.openxmlformats.org/officeDocument/2006/relationships/customXml" Target="../ink/ink98.xml"/><Relationship Id="rId57" Type="http://schemas.openxmlformats.org/officeDocument/2006/relationships/image" Target="../media/image100.png"/><Relationship Id="rId10" Type="http://schemas.openxmlformats.org/officeDocument/2006/relationships/customXml" Target="../ink/ink75.xml"/><Relationship Id="rId31" Type="http://schemas.openxmlformats.org/officeDocument/2006/relationships/customXml" Target="../ink/ink87.xml"/><Relationship Id="rId44" Type="http://schemas.openxmlformats.org/officeDocument/2006/relationships/image" Target="../media/image96.png"/><Relationship Id="rId52" Type="http://schemas.openxmlformats.org/officeDocument/2006/relationships/customXml" Target="../ink/ink100.xml"/><Relationship Id="rId60" Type="http://schemas.openxmlformats.org/officeDocument/2006/relationships/customXml" Target="../ink/ink107.xml"/><Relationship Id="rId65" Type="http://schemas.openxmlformats.org/officeDocument/2006/relationships/customXml" Target="../ink/ink111.xml"/><Relationship Id="rId73" Type="http://schemas.openxmlformats.org/officeDocument/2006/relationships/image" Target="../media/image104.png"/><Relationship Id="rId78" Type="http://schemas.openxmlformats.org/officeDocument/2006/relationships/customXml" Target="../ink/ink119.xml"/><Relationship Id="rId81" Type="http://schemas.openxmlformats.org/officeDocument/2006/relationships/image" Target="../media/image108.png"/><Relationship Id="rId86" Type="http://schemas.openxmlformats.org/officeDocument/2006/relationships/image" Target="../media/image110.png"/><Relationship Id="rId94" Type="http://schemas.openxmlformats.org/officeDocument/2006/relationships/customXml" Target="../ink/ink130.xml"/><Relationship Id="rId99" Type="http://schemas.openxmlformats.org/officeDocument/2006/relationships/customXml" Target="../ink/ink134.xml"/><Relationship Id="rId101" Type="http://schemas.openxmlformats.org/officeDocument/2006/relationships/image" Target="../media/image113.png"/><Relationship Id="rId4" Type="http://schemas.openxmlformats.org/officeDocument/2006/relationships/customXml" Target="../ink/ink72.xml"/><Relationship Id="rId9" Type="http://schemas.openxmlformats.org/officeDocument/2006/relationships/image" Target="../media/image82.png"/><Relationship Id="rId13" Type="http://schemas.openxmlformats.org/officeDocument/2006/relationships/image" Target="../media/image84.png"/><Relationship Id="rId18" Type="http://schemas.openxmlformats.org/officeDocument/2006/relationships/customXml" Target="../ink/ink79.xml"/><Relationship Id="rId39" Type="http://schemas.openxmlformats.org/officeDocument/2006/relationships/customXml" Target="../ink/ink93.xml"/><Relationship Id="rId34" Type="http://schemas.openxmlformats.org/officeDocument/2006/relationships/customXml" Target="../ink/ink89.xml"/><Relationship Id="rId50" Type="http://schemas.openxmlformats.org/officeDocument/2006/relationships/customXml" Target="../ink/ink99.xml"/><Relationship Id="rId55" Type="http://schemas.openxmlformats.org/officeDocument/2006/relationships/customXml" Target="../ink/ink103.xml"/><Relationship Id="rId76" Type="http://schemas.openxmlformats.org/officeDocument/2006/relationships/customXml" Target="../ink/ink118.xml"/><Relationship Id="rId97" Type="http://schemas.openxmlformats.org/officeDocument/2006/relationships/customXml" Target="../ink/ink132.xml"/><Relationship Id="rId104" Type="http://schemas.openxmlformats.org/officeDocument/2006/relationships/customXml" Target="../ink/ink137.xml"/><Relationship Id="rId7" Type="http://schemas.openxmlformats.org/officeDocument/2006/relationships/image" Target="../media/image81.png"/><Relationship Id="rId71" Type="http://schemas.openxmlformats.org/officeDocument/2006/relationships/image" Target="../media/image103.png"/><Relationship Id="rId92" Type="http://schemas.openxmlformats.org/officeDocument/2006/relationships/customXml" Target="../ink/ink128.xml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85.xml"/><Relationship Id="rId24" Type="http://schemas.openxmlformats.org/officeDocument/2006/relationships/customXml" Target="../ink/ink82.xml"/><Relationship Id="rId40" Type="http://schemas.openxmlformats.org/officeDocument/2006/relationships/image" Target="../media/image94.png"/><Relationship Id="rId45" Type="http://schemas.openxmlformats.org/officeDocument/2006/relationships/customXml" Target="../ink/ink96.xml"/><Relationship Id="rId66" Type="http://schemas.openxmlformats.org/officeDocument/2006/relationships/customXml" Target="../ink/ink112.xml"/><Relationship Id="rId87" Type="http://schemas.openxmlformats.org/officeDocument/2006/relationships/customXml" Target="../ink/ink124.xml"/><Relationship Id="rId61" Type="http://schemas.openxmlformats.org/officeDocument/2006/relationships/customXml" Target="../ink/ink108.xml"/><Relationship Id="rId82" Type="http://schemas.openxmlformats.org/officeDocument/2006/relationships/customXml" Target="../ink/ink121.xml"/><Relationship Id="rId19" Type="http://schemas.openxmlformats.org/officeDocument/2006/relationships/image" Target="../media/image87.png"/><Relationship Id="rId14" Type="http://schemas.openxmlformats.org/officeDocument/2006/relationships/customXml" Target="../ink/ink77.xml"/><Relationship Id="rId30" Type="http://schemas.openxmlformats.org/officeDocument/2006/relationships/customXml" Target="../ink/ink86.xml"/><Relationship Id="rId35" Type="http://schemas.openxmlformats.org/officeDocument/2006/relationships/customXml" Target="../ink/ink90.xml"/><Relationship Id="rId56" Type="http://schemas.openxmlformats.org/officeDocument/2006/relationships/customXml" Target="../ink/ink104.xml"/><Relationship Id="rId77" Type="http://schemas.openxmlformats.org/officeDocument/2006/relationships/image" Target="../media/image106.png"/><Relationship Id="rId100" Type="http://schemas.openxmlformats.org/officeDocument/2006/relationships/customXml" Target="../ink/ink135.xml"/><Relationship Id="rId105" Type="http://schemas.openxmlformats.org/officeDocument/2006/relationships/image" Target="../media/image115.png"/><Relationship Id="rId8" Type="http://schemas.openxmlformats.org/officeDocument/2006/relationships/customXml" Target="../ink/ink74.xml"/><Relationship Id="rId51" Type="http://schemas.openxmlformats.org/officeDocument/2006/relationships/image" Target="../media/image99.png"/><Relationship Id="rId72" Type="http://schemas.openxmlformats.org/officeDocument/2006/relationships/customXml" Target="../ink/ink116.xml"/><Relationship Id="rId93" Type="http://schemas.openxmlformats.org/officeDocument/2006/relationships/customXml" Target="../ink/ink129.xml"/><Relationship Id="rId98" Type="http://schemas.openxmlformats.org/officeDocument/2006/relationships/customXml" Target="../ink/ink133.xml"/><Relationship Id="rId3" Type="http://schemas.openxmlformats.org/officeDocument/2006/relationships/image" Target="../media/image79.png"/><Relationship Id="rId25" Type="http://schemas.openxmlformats.org/officeDocument/2006/relationships/customXml" Target="../ink/ink83.xml"/><Relationship Id="rId46" Type="http://schemas.openxmlformats.org/officeDocument/2006/relationships/image" Target="../media/image97.png"/><Relationship Id="rId67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0.xml"/><Relationship Id="rId21" Type="http://schemas.openxmlformats.org/officeDocument/2006/relationships/image" Target="../media/image125.png"/><Relationship Id="rId34" Type="http://schemas.openxmlformats.org/officeDocument/2006/relationships/customXml" Target="../ink/ink155.xml"/><Relationship Id="rId42" Type="http://schemas.openxmlformats.org/officeDocument/2006/relationships/customXml" Target="../ink/ink163.xml"/><Relationship Id="rId47" Type="http://schemas.openxmlformats.org/officeDocument/2006/relationships/customXml" Target="../ink/ink168.xml"/><Relationship Id="rId50" Type="http://schemas.openxmlformats.org/officeDocument/2006/relationships/customXml" Target="../ink/ink170.xml"/><Relationship Id="rId55" Type="http://schemas.openxmlformats.org/officeDocument/2006/relationships/customXml" Target="../ink/ink173.xml"/><Relationship Id="rId63" Type="http://schemas.openxmlformats.org/officeDocument/2006/relationships/customXml" Target="../ink/ink177.xml"/><Relationship Id="rId68" Type="http://schemas.openxmlformats.org/officeDocument/2006/relationships/customXml" Target="../ink/ink180.xml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144.xml"/><Relationship Id="rId29" Type="http://schemas.openxmlformats.org/officeDocument/2006/relationships/image" Target="../media/image128.png"/><Relationship Id="rId11" Type="http://schemas.openxmlformats.org/officeDocument/2006/relationships/image" Target="../media/image121.png"/><Relationship Id="rId24" Type="http://schemas.openxmlformats.org/officeDocument/2006/relationships/customXml" Target="../ink/ink149.xml"/><Relationship Id="rId32" Type="http://schemas.openxmlformats.org/officeDocument/2006/relationships/customXml" Target="../ink/ink153.xml"/><Relationship Id="rId37" Type="http://schemas.openxmlformats.org/officeDocument/2006/relationships/customXml" Target="../ink/ink158.xml"/><Relationship Id="rId40" Type="http://schemas.openxmlformats.org/officeDocument/2006/relationships/customXml" Target="../ink/ink161.xml"/><Relationship Id="rId45" Type="http://schemas.openxmlformats.org/officeDocument/2006/relationships/customXml" Target="../ink/ink166.xml"/><Relationship Id="rId53" Type="http://schemas.openxmlformats.org/officeDocument/2006/relationships/customXml" Target="../ink/ink172.xml"/><Relationship Id="rId58" Type="http://schemas.openxmlformats.org/officeDocument/2006/relationships/image" Target="../media/image134.png"/><Relationship Id="rId66" Type="http://schemas.openxmlformats.org/officeDocument/2006/relationships/image" Target="../media/image137.png"/><Relationship Id="rId5" Type="http://schemas.openxmlformats.org/officeDocument/2006/relationships/image" Target="../media/image1180.png"/><Relationship Id="rId61" Type="http://schemas.openxmlformats.org/officeDocument/2006/relationships/customXml" Target="../ink/ink176.xml"/><Relationship Id="rId19" Type="http://schemas.openxmlformats.org/officeDocument/2006/relationships/image" Target="../media/image124.png"/><Relationship Id="rId14" Type="http://schemas.openxmlformats.org/officeDocument/2006/relationships/customXml" Target="../ink/ink143.xml"/><Relationship Id="rId22" Type="http://schemas.openxmlformats.org/officeDocument/2006/relationships/customXml" Target="../ink/ink147.xml"/><Relationship Id="rId27" Type="http://schemas.openxmlformats.org/officeDocument/2006/relationships/image" Target="../media/image127.png"/><Relationship Id="rId30" Type="http://schemas.openxmlformats.org/officeDocument/2006/relationships/customXml" Target="../ink/ink152.xml"/><Relationship Id="rId35" Type="http://schemas.openxmlformats.org/officeDocument/2006/relationships/customXml" Target="../ink/ink156.xml"/><Relationship Id="rId43" Type="http://schemas.openxmlformats.org/officeDocument/2006/relationships/customXml" Target="../ink/ink164.xml"/><Relationship Id="rId48" Type="http://schemas.openxmlformats.org/officeDocument/2006/relationships/image" Target="../media/image130.png"/><Relationship Id="rId56" Type="http://schemas.openxmlformats.org/officeDocument/2006/relationships/image" Target="../media/image133.png"/><Relationship Id="rId64" Type="http://schemas.openxmlformats.org/officeDocument/2006/relationships/image" Target="../media/image136.png"/><Relationship Id="rId8" Type="http://schemas.openxmlformats.org/officeDocument/2006/relationships/customXml" Target="../ink/ink140.xml"/><Relationship Id="rId51" Type="http://schemas.openxmlformats.org/officeDocument/2006/relationships/image" Target="../media/image131.png"/><Relationship Id="rId3" Type="http://schemas.openxmlformats.org/officeDocument/2006/relationships/image" Target="../media/image118.JPG"/><Relationship Id="rId12" Type="http://schemas.openxmlformats.org/officeDocument/2006/relationships/customXml" Target="../ink/ink142.xml"/><Relationship Id="rId17" Type="http://schemas.openxmlformats.org/officeDocument/2006/relationships/image" Target="../media/image123.png"/><Relationship Id="rId25" Type="http://schemas.openxmlformats.org/officeDocument/2006/relationships/image" Target="../media/image126.png"/><Relationship Id="rId33" Type="http://schemas.openxmlformats.org/officeDocument/2006/relationships/customXml" Target="../ink/ink154.xml"/><Relationship Id="rId38" Type="http://schemas.openxmlformats.org/officeDocument/2006/relationships/customXml" Target="../ink/ink159.xml"/><Relationship Id="rId46" Type="http://schemas.openxmlformats.org/officeDocument/2006/relationships/customXml" Target="../ink/ink167.xml"/><Relationship Id="rId59" Type="http://schemas.openxmlformats.org/officeDocument/2006/relationships/customXml" Target="../ink/ink175.xml"/><Relationship Id="rId67" Type="http://schemas.openxmlformats.org/officeDocument/2006/relationships/customXml" Target="../ink/ink179.xml"/><Relationship Id="rId20" Type="http://schemas.openxmlformats.org/officeDocument/2006/relationships/customXml" Target="../ink/ink146.xml"/><Relationship Id="rId41" Type="http://schemas.openxmlformats.org/officeDocument/2006/relationships/customXml" Target="../ink/ink162.xml"/><Relationship Id="rId54" Type="http://schemas.openxmlformats.org/officeDocument/2006/relationships/image" Target="../media/image132.png"/><Relationship Id="rId6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.xml"/><Relationship Id="rId15" Type="http://schemas.openxmlformats.org/officeDocument/2006/relationships/image" Target="../media/image122.png"/><Relationship Id="rId23" Type="http://schemas.openxmlformats.org/officeDocument/2006/relationships/customXml" Target="../ink/ink148.xml"/><Relationship Id="rId28" Type="http://schemas.openxmlformats.org/officeDocument/2006/relationships/customXml" Target="../ink/ink151.xml"/><Relationship Id="rId36" Type="http://schemas.openxmlformats.org/officeDocument/2006/relationships/customXml" Target="../ink/ink157.xml"/><Relationship Id="rId49" Type="http://schemas.openxmlformats.org/officeDocument/2006/relationships/customXml" Target="../ink/ink169.xml"/><Relationship Id="rId57" Type="http://schemas.openxmlformats.org/officeDocument/2006/relationships/customXml" Target="../ink/ink174.xml"/><Relationship Id="rId10" Type="http://schemas.openxmlformats.org/officeDocument/2006/relationships/customXml" Target="../ink/ink141.xml"/><Relationship Id="rId31" Type="http://schemas.openxmlformats.org/officeDocument/2006/relationships/image" Target="../media/image129.png"/><Relationship Id="rId44" Type="http://schemas.openxmlformats.org/officeDocument/2006/relationships/customXml" Target="../ink/ink165.xml"/><Relationship Id="rId52" Type="http://schemas.openxmlformats.org/officeDocument/2006/relationships/customXml" Target="../ink/ink171.xml"/><Relationship Id="rId60" Type="http://schemas.openxmlformats.org/officeDocument/2006/relationships/image" Target="../media/image89.png"/><Relationship Id="rId65" Type="http://schemas.openxmlformats.org/officeDocument/2006/relationships/customXml" Target="../ink/ink178.xml"/><Relationship Id="rId4" Type="http://schemas.openxmlformats.org/officeDocument/2006/relationships/customXml" Target="../ink/ink138.xml"/><Relationship Id="rId9" Type="http://schemas.openxmlformats.org/officeDocument/2006/relationships/image" Target="../media/image120.png"/><Relationship Id="rId13" Type="http://schemas.openxmlformats.org/officeDocument/2006/relationships/image" Target="../media/image18.png"/><Relationship Id="rId18" Type="http://schemas.openxmlformats.org/officeDocument/2006/relationships/customXml" Target="../ink/ink145.xml"/><Relationship Id="rId39" Type="http://schemas.openxmlformats.org/officeDocument/2006/relationships/customXml" Target="../ink/ink16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3.xml"/><Relationship Id="rId3" Type="http://schemas.openxmlformats.org/officeDocument/2006/relationships/image" Target="../media/image119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2.xml"/><Relationship Id="rId11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customXml" Target="../ink/ink184.xml"/><Relationship Id="rId4" Type="http://schemas.openxmlformats.org/officeDocument/2006/relationships/customXml" Target="../ink/ink181.xml"/><Relationship Id="rId9" Type="http://schemas.openxmlformats.org/officeDocument/2006/relationships/image" Target="../media/image1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7.xml"/><Relationship Id="rId3" Type="http://schemas.openxmlformats.org/officeDocument/2006/relationships/image" Target="../media/image121.JP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6.xml"/><Relationship Id="rId11" Type="http://schemas.openxmlformats.org/officeDocument/2006/relationships/image" Target="../media/image143.png"/><Relationship Id="rId5" Type="http://schemas.openxmlformats.org/officeDocument/2006/relationships/image" Target="../media/image138.png"/><Relationship Id="rId10" Type="http://schemas.openxmlformats.org/officeDocument/2006/relationships/customXml" Target="../ink/ink188.xml"/><Relationship Id="rId4" Type="http://schemas.openxmlformats.org/officeDocument/2006/relationships/customXml" Target="../ink/ink185.xml"/><Relationship Id="rId9" Type="http://schemas.openxmlformats.org/officeDocument/2006/relationships/image" Target="../media/image1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mmwr/preview/mmwrhtml/00056796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9" name="Picture 2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0" name="Oval 2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2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2" name="Picture 2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3" name="Rectangle 2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4" name="Rectangle 31">
            <a:extLst>
              <a:ext uri="{FF2B5EF4-FFF2-40B4-BE49-F238E27FC236}">
                <a16:creationId xmlns:a16="http://schemas.microsoft.com/office/drawing/2014/main" id="{8A0B882D-4FEF-4E28-9811-11D57386D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154954" y="157480"/>
            <a:ext cx="10112485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72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History of Water</a:t>
            </a:r>
            <a:br>
              <a:rPr lang="en-US" sz="72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72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Fluoridation</a:t>
            </a:r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E8DA6D14-0849-4180-8DEF-F2F6BF123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90849" y="3871046"/>
            <a:ext cx="8420985" cy="24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ts val="600"/>
              </a:spcAft>
              <a:buClr>
                <a:srgbClr val="668174"/>
              </a:buClr>
              <a:buSzPct val="100000"/>
              <a:buFont typeface="Arial" charset="0"/>
              <a:buNone/>
              <a:defRPr/>
            </a:pPr>
            <a:r>
              <a:rPr lang="en-US" sz="2400" b="1" dirty="0">
                <a:latin typeface="+mj-lt"/>
                <a:cs typeface="Times New Roman" pitchFamily="18" charset="0"/>
              </a:rPr>
              <a:t>Md. Shaddam Hossain Bagmar</a:t>
            </a:r>
          </a:p>
          <a:p>
            <a:pPr eaLnBrk="1" hangingPunct="1">
              <a:lnSpc>
                <a:spcPct val="93000"/>
              </a:lnSpc>
              <a:spcAft>
                <a:spcPts val="600"/>
              </a:spcAft>
              <a:buClr>
                <a:srgbClr val="668174"/>
              </a:buClr>
              <a:buSzPct val="100000"/>
              <a:buFont typeface="Arial" charset="0"/>
              <a:buNone/>
              <a:defRPr/>
            </a:pPr>
            <a:endParaRPr lang="en-US" sz="2400" b="1" dirty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93000"/>
              </a:lnSpc>
              <a:spcAft>
                <a:spcPts val="600"/>
              </a:spcAft>
              <a:buClr>
                <a:srgbClr val="668174"/>
              </a:buClr>
              <a:buSzPct val="100000"/>
              <a:buFont typeface="Arial" charset="0"/>
              <a:buNone/>
              <a:defRPr/>
            </a:pPr>
            <a:r>
              <a:rPr lang="en-US" sz="2400" b="1" dirty="0">
                <a:latin typeface="+mj-lt"/>
                <a:cs typeface="Times New Roman" pitchFamily="18" charset="0"/>
              </a:rPr>
              <a:t>2019</a:t>
            </a:r>
          </a:p>
          <a:p>
            <a:pPr eaLnBrk="1" hangingPunct="1">
              <a:lnSpc>
                <a:spcPct val="93000"/>
              </a:lnSpc>
              <a:spcAft>
                <a:spcPts val="600"/>
              </a:spcAft>
              <a:buClr>
                <a:srgbClr val="668174"/>
              </a:buClr>
              <a:buSzPct val="100000"/>
              <a:buFont typeface="Arial" charset="0"/>
              <a:buNone/>
              <a:defRPr/>
            </a:pPr>
            <a:endParaRPr lang="en-US" sz="2400" b="1" dirty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93000"/>
              </a:lnSpc>
              <a:spcAft>
                <a:spcPts val="600"/>
              </a:spcAft>
              <a:buClr>
                <a:srgbClr val="668174"/>
              </a:buClr>
              <a:buSzPct val="100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*Updated version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 (2018)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slides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3000"/>
              </a:lnSpc>
              <a:spcAft>
                <a:spcPts val="600"/>
              </a:spcAft>
              <a:buClr>
                <a:srgbClr val="668174"/>
              </a:buClr>
              <a:buSzPct val="100000"/>
              <a:buFont typeface="Arial" charset="0"/>
              <a:buNone/>
              <a:defRPr/>
            </a:pPr>
            <a:endParaRPr lang="en-US" sz="24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0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E524-1E37-4112-B224-72E401A3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4"/>
            <a:ext cx="10515600" cy="1325563"/>
          </a:xfrm>
        </p:spPr>
        <p:txBody>
          <a:bodyPr/>
          <a:lstStyle/>
          <a:p>
            <a:r>
              <a:rPr lang="en-CA" b="1" dirty="0"/>
              <a:t>Observation after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C31A4-C579-4E86-93FC-FADE6A395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899"/>
            <a:ext cx="10515600" cy="4351338"/>
          </a:xfrm>
        </p:spPr>
        <p:txBody>
          <a:bodyPr/>
          <a:lstStyle/>
          <a:p>
            <a:r>
              <a:rPr lang="en-US" b="1" dirty="0"/>
              <a:t>Newburgh and Kingston studies</a:t>
            </a:r>
          </a:p>
          <a:p>
            <a:r>
              <a:rPr lang="en-CA" b="1" dirty="0"/>
              <a:t>The Kilmarnock Studies</a:t>
            </a:r>
          </a:p>
          <a:p>
            <a:endParaRPr lang="en-US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75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3953" y="1991360"/>
            <a:ext cx="107833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The study was started in 1945 in </a:t>
            </a:r>
            <a:r>
              <a:rPr lang="en-CA" sz="2400" dirty="0">
                <a:solidFill>
                  <a:srgbClr val="FF0000"/>
                </a:solidFill>
              </a:rPr>
              <a:t>Newburgh and Kingston</a:t>
            </a:r>
            <a:r>
              <a:rPr lang="en-CA" sz="2400" dirty="0"/>
              <a:t> two cities in New York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Newburgh </a:t>
            </a:r>
            <a:r>
              <a:rPr lang="en-CA" sz="2400" dirty="0">
                <a:solidFill>
                  <a:srgbClr val="FF0000"/>
                </a:solidFill>
              </a:rPr>
              <a:t>added fluoride</a:t>
            </a:r>
            <a:r>
              <a:rPr lang="en-CA" sz="2400" dirty="0"/>
              <a:t> to its drinking water and Kingston was selected to be  </a:t>
            </a:r>
            <a:r>
              <a:rPr lang="en-CA" sz="2400" dirty="0">
                <a:solidFill>
                  <a:srgbClr val="FF0000"/>
                </a:solidFill>
              </a:rPr>
              <a:t>comparison</a:t>
            </a:r>
            <a:r>
              <a:rPr lang="en-CA" sz="2400" dirty="0"/>
              <a:t> population.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They measured the </a:t>
            </a:r>
            <a:r>
              <a:rPr lang="en-CA" sz="2400" dirty="0">
                <a:solidFill>
                  <a:srgbClr val="FF0000"/>
                </a:solidFill>
              </a:rPr>
              <a:t>dental quality</a:t>
            </a:r>
            <a:r>
              <a:rPr lang="en-CA" sz="2400" dirty="0"/>
              <a:t> based on the number of decayed, missing or filled teeth (</a:t>
            </a:r>
            <a:r>
              <a:rPr lang="en-CA" sz="2400" dirty="0">
                <a:solidFill>
                  <a:srgbClr val="FF0000"/>
                </a:solidFill>
              </a:rPr>
              <a:t>DMF</a:t>
            </a:r>
            <a:r>
              <a:rPr lang="en-CA" sz="24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3953" y="3175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Newburgh and Kingston studies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65876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N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5" y="1188013"/>
            <a:ext cx="10464844" cy="494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3D0A6C-B3A6-400B-8A11-7737035B503C}"/>
                  </a:ext>
                </a:extLst>
              </p14:cNvPr>
              <p14:cNvContentPartPr/>
              <p14:nvPr/>
            </p14:nvContentPartPr>
            <p14:xfrm>
              <a:off x="7304614" y="3323516"/>
              <a:ext cx="45252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3D0A6C-B3A6-400B-8A11-7737035B50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50974" y="3215876"/>
                <a:ext cx="560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874832A-BDF6-4E76-8053-D6A04D145DA1}"/>
                  </a:ext>
                </a:extLst>
              </p14:cNvPr>
              <p14:cNvContentPartPr/>
              <p14:nvPr/>
            </p14:nvContentPartPr>
            <p14:xfrm>
              <a:off x="7767214" y="3323516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874832A-BDF6-4E76-8053-D6A04D145D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13214" y="32158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82F1F32-09D9-4006-8472-9BB86A66112C}"/>
                  </a:ext>
                </a:extLst>
              </p14:cNvPr>
              <p14:cNvContentPartPr/>
              <p14:nvPr/>
            </p14:nvContentPartPr>
            <p14:xfrm>
              <a:off x="7315054" y="3306956"/>
              <a:ext cx="4305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82F1F32-09D9-4006-8472-9BB86A6611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61414" y="3198956"/>
                <a:ext cx="538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7DB440B-D0F3-4058-8108-EF51E1B7391B}"/>
                  </a:ext>
                </a:extLst>
              </p14:cNvPr>
              <p14:cNvContentPartPr/>
              <p14:nvPr/>
            </p14:nvContentPartPr>
            <p14:xfrm>
              <a:off x="8403694" y="3306956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7DB440B-D0F3-4058-8108-EF51E1B7391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50054" y="319895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5ED5451-F11D-40B3-8BC7-CCE0A4ACB152}"/>
                  </a:ext>
                </a:extLst>
              </p14:cNvPr>
              <p14:cNvContentPartPr/>
              <p14:nvPr/>
            </p14:nvContentPartPr>
            <p14:xfrm>
              <a:off x="8424934" y="3306956"/>
              <a:ext cx="594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5ED5451-F11D-40B3-8BC7-CCE0A4ACB15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70934" y="3198956"/>
                <a:ext cx="702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64AE1DE-83F9-4757-872D-7F19149FE32C}"/>
                  </a:ext>
                </a:extLst>
              </p14:cNvPr>
              <p14:cNvContentPartPr/>
              <p14:nvPr/>
            </p14:nvContentPartPr>
            <p14:xfrm>
              <a:off x="8455534" y="4362476"/>
              <a:ext cx="5331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64AE1DE-83F9-4757-872D-7F19149FE32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01894" y="4254836"/>
                <a:ext cx="640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3AF610B-670B-4397-A1B4-EDE210267C0B}"/>
                  </a:ext>
                </a:extLst>
              </p14:cNvPr>
              <p14:cNvContentPartPr/>
              <p14:nvPr/>
            </p14:nvContentPartPr>
            <p14:xfrm>
              <a:off x="7315054" y="4362476"/>
              <a:ext cx="4611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3AF610B-670B-4397-A1B4-EDE210267C0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61414" y="4254836"/>
                <a:ext cx="568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610546-6A93-4AE6-AD1E-057AF62705D6}"/>
                  </a:ext>
                </a:extLst>
              </p14:cNvPr>
              <p14:cNvContentPartPr/>
              <p14:nvPr/>
            </p14:nvContentPartPr>
            <p14:xfrm>
              <a:off x="9698614" y="436247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610546-6A93-4AE6-AD1E-057AF62705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44974" y="425483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7196FEC-5993-4476-8AB6-414F34070AF4}"/>
                  </a:ext>
                </a:extLst>
              </p14:cNvPr>
              <p14:cNvContentPartPr/>
              <p14:nvPr/>
            </p14:nvContentPartPr>
            <p14:xfrm>
              <a:off x="9698614" y="4362476"/>
              <a:ext cx="66708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7196FEC-5993-4476-8AB6-414F34070AF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44974" y="4254836"/>
                <a:ext cx="774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59DF358-B0D3-428F-A17B-E79FB48FDC7A}"/>
                  </a:ext>
                </a:extLst>
              </p14:cNvPr>
              <p14:cNvContentPartPr/>
              <p14:nvPr/>
            </p14:nvContentPartPr>
            <p14:xfrm>
              <a:off x="9719134" y="3303716"/>
              <a:ext cx="57492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59DF358-B0D3-428F-A17B-E79FB48FDC7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65134" y="3195716"/>
                <a:ext cx="682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AA2B4C5-F6D8-4229-B310-2CAF0CC12673}"/>
                  </a:ext>
                </a:extLst>
              </p14:cNvPr>
              <p14:cNvContentPartPr/>
              <p14:nvPr/>
            </p14:nvContentPartPr>
            <p14:xfrm>
              <a:off x="7282654" y="3297236"/>
              <a:ext cx="360" cy="1086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AA2B4C5-F6D8-4229-B310-2CAF0CC1267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28654" y="3189596"/>
                <a:ext cx="108000" cy="13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148C45D-82CA-4141-8A7B-D60EB50B9853}"/>
                  </a:ext>
                </a:extLst>
              </p14:cNvPr>
              <p14:cNvContentPartPr/>
              <p14:nvPr/>
            </p14:nvContentPartPr>
            <p14:xfrm>
              <a:off x="7282654" y="4345196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148C45D-82CA-4141-8A7B-D60EB50B98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28654" y="423755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580B522-4D76-4CAF-8E0C-9BEAA951B1A6}"/>
                  </a:ext>
                </a:extLst>
              </p14:cNvPr>
              <p14:cNvContentPartPr/>
              <p14:nvPr/>
            </p14:nvContentPartPr>
            <p14:xfrm>
              <a:off x="7282654" y="3277076"/>
              <a:ext cx="360" cy="800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580B522-4D76-4CAF-8E0C-9BEAA951B1A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28654" y="3169076"/>
                <a:ext cx="10800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CECD326-5DE6-4930-82C5-8B1EF95DC5B6}"/>
                  </a:ext>
                </a:extLst>
              </p14:cNvPr>
              <p14:cNvContentPartPr/>
              <p14:nvPr/>
            </p14:nvContentPartPr>
            <p14:xfrm>
              <a:off x="7282654" y="3462116"/>
              <a:ext cx="360" cy="512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CECD326-5DE6-4930-82C5-8B1EF95DC5B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28654" y="3354476"/>
                <a:ext cx="10800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0ACDFA8-2A10-43CB-80B0-C6B77BB93FF1}"/>
                  </a:ext>
                </a:extLst>
              </p14:cNvPr>
              <p14:cNvContentPartPr/>
              <p14:nvPr/>
            </p14:nvContentPartPr>
            <p14:xfrm>
              <a:off x="7282654" y="3359156"/>
              <a:ext cx="360" cy="718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0ACDFA8-2A10-43CB-80B0-C6B77BB93F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28654" y="3251156"/>
                <a:ext cx="108000" cy="9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6786AC-C992-442F-9466-B6991942198F}"/>
                  </a:ext>
                </a:extLst>
              </p14:cNvPr>
              <p14:cNvContentPartPr/>
              <p14:nvPr/>
            </p14:nvContentPartPr>
            <p14:xfrm>
              <a:off x="7282654" y="3801236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6786AC-C992-442F-9466-B699194219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28654" y="369323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3161181-5CF6-458A-AFFD-706FF73FCBB0}"/>
                  </a:ext>
                </a:extLst>
              </p14:cNvPr>
              <p14:cNvContentPartPr/>
              <p14:nvPr/>
            </p14:nvContentPartPr>
            <p14:xfrm>
              <a:off x="7282654" y="3914276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3161181-5CF6-458A-AFFD-706FF73FCB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28654" y="38062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1D8BFA1-FC0C-4819-B849-072CB9CF1A0E}"/>
                  </a:ext>
                </a:extLst>
              </p14:cNvPr>
              <p14:cNvContentPartPr/>
              <p14:nvPr/>
            </p14:nvContentPartPr>
            <p14:xfrm>
              <a:off x="7282654" y="3914276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1D8BFA1-FC0C-4819-B849-072CB9CF1A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28654" y="38062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B0B728C-1539-4BD6-82EA-7115F7D8F80C}"/>
                  </a:ext>
                </a:extLst>
              </p14:cNvPr>
              <p14:cNvContentPartPr/>
              <p14:nvPr/>
            </p14:nvContentPartPr>
            <p14:xfrm>
              <a:off x="7282654" y="3575156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B0B728C-1539-4BD6-82EA-7115F7D8F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28654" y="34675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4ACAB06-8A90-45B7-92F8-4F9ADD3DBEC1}"/>
                  </a:ext>
                </a:extLst>
              </p14:cNvPr>
              <p14:cNvContentPartPr/>
              <p14:nvPr/>
            </p14:nvContentPartPr>
            <p14:xfrm>
              <a:off x="7282654" y="3513596"/>
              <a:ext cx="360" cy="726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4ACAB06-8A90-45B7-92F8-4F9ADD3DBEC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28654" y="3405596"/>
                <a:ext cx="108000" cy="9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E621DEF-3210-4304-8A62-1F722732ED3A}"/>
                  </a:ext>
                </a:extLst>
              </p14:cNvPr>
              <p14:cNvContentPartPr/>
              <p14:nvPr/>
            </p14:nvContentPartPr>
            <p14:xfrm>
              <a:off x="7628974" y="3744716"/>
              <a:ext cx="62640" cy="523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E621DEF-3210-4304-8A62-1F722732ED3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74974" y="3637076"/>
                <a:ext cx="170280" cy="7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775FDBB-0D4E-4FB7-AD17-B2E06207F282}"/>
                  </a:ext>
                </a:extLst>
              </p14:cNvPr>
              <p14:cNvContentPartPr/>
              <p14:nvPr/>
            </p14:nvContentPartPr>
            <p14:xfrm>
              <a:off x="7282654" y="3476516"/>
              <a:ext cx="360" cy="777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775FDBB-0D4E-4FB7-AD17-B2E06207F28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28654" y="3368516"/>
                <a:ext cx="108000" cy="9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E8D17BC-62F5-4771-BEB6-B9F53EF2BE32}"/>
                  </a:ext>
                </a:extLst>
              </p14:cNvPr>
              <p14:cNvContentPartPr/>
              <p14:nvPr/>
            </p14:nvContentPartPr>
            <p14:xfrm>
              <a:off x="7282654" y="357839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E8D17BC-62F5-4771-BEB6-B9F53EF2BE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28654" y="347075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FE19A87-4320-4AAB-810A-A966900ED4BA}"/>
                  </a:ext>
                </a:extLst>
              </p14:cNvPr>
              <p14:cNvContentPartPr/>
              <p14:nvPr/>
            </p14:nvContentPartPr>
            <p14:xfrm>
              <a:off x="7282654" y="3836516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FE19A87-4320-4AAB-810A-A966900ED4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28654" y="37288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3EDBD16-3BBB-4A76-B41A-C39D99DDD0CA}"/>
                  </a:ext>
                </a:extLst>
              </p14:cNvPr>
              <p14:cNvContentPartPr/>
              <p14:nvPr/>
            </p14:nvContentPartPr>
            <p14:xfrm>
              <a:off x="7282654" y="3595676"/>
              <a:ext cx="360" cy="471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3EDBD16-3BBB-4A76-B41A-C39D99DDD0C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28654" y="3487676"/>
                <a:ext cx="10800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987864F-0B06-4E83-BB14-6CB2A864272E}"/>
                  </a:ext>
                </a:extLst>
              </p14:cNvPr>
              <p14:cNvContentPartPr/>
              <p14:nvPr/>
            </p14:nvContentPartPr>
            <p14:xfrm>
              <a:off x="7282654" y="3454556"/>
              <a:ext cx="360" cy="6714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987864F-0B06-4E83-BB14-6CB2A864272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28654" y="3346556"/>
                <a:ext cx="108000" cy="88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2B0C170-666F-4DC3-9B5C-E1A6FBFD1863}"/>
                  </a:ext>
                </a:extLst>
              </p14:cNvPr>
              <p14:cNvContentPartPr/>
              <p14:nvPr/>
            </p14:nvContentPartPr>
            <p14:xfrm>
              <a:off x="7282654" y="3708716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2B0C170-666F-4DC3-9B5C-E1A6FBFD18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28654" y="36007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A29E329-11AB-4248-A0D1-95C08184FF00}"/>
                  </a:ext>
                </a:extLst>
              </p14:cNvPr>
              <p14:cNvContentPartPr/>
              <p14:nvPr/>
            </p14:nvContentPartPr>
            <p14:xfrm>
              <a:off x="7282654" y="3821756"/>
              <a:ext cx="36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A29E329-11AB-4248-A0D1-95C08184FF0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28654" y="3713756"/>
                <a:ext cx="108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E36123D-03D3-4B16-A0C3-4AB65199383D}"/>
                  </a:ext>
                </a:extLst>
              </p14:cNvPr>
              <p14:cNvContentPartPr/>
              <p14:nvPr/>
            </p14:nvContentPartPr>
            <p14:xfrm>
              <a:off x="7282654" y="3431156"/>
              <a:ext cx="360" cy="900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E36123D-03D3-4B16-A0C3-4AB65199383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228654" y="3323516"/>
                <a:ext cx="108000" cy="11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3D56102-241C-4C93-851D-E6E12475288F}"/>
                  </a:ext>
                </a:extLst>
              </p14:cNvPr>
              <p14:cNvContentPartPr/>
              <p14:nvPr/>
            </p14:nvContentPartPr>
            <p14:xfrm>
              <a:off x="7282654" y="3502796"/>
              <a:ext cx="360" cy="685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3D56102-241C-4C93-851D-E6E12475288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228654" y="3395156"/>
                <a:ext cx="10800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231DD0A-C6F4-4E51-BBEE-CCFCE4C838DB}"/>
                  </a:ext>
                </a:extLst>
              </p14:cNvPr>
              <p14:cNvContentPartPr/>
              <p14:nvPr/>
            </p14:nvContentPartPr>
            <p14:xfrm>
              <a:off x="7371934" y="3451676"/>
              <a:ext cx="360" cy="929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231DD0A-C6F4-4E51-BBEE-CCFCE4C838D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18294" y="3344036"/>
                <a:ext cx="108000" cy="11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79EC1A3-3DB9-4353-A8A3-C4051E6B5386}"/>
                  </a:ext>
                </a:extLst>
              </p14:cNvPr>
              <p14:cNvContentPartPr/>
              <p14:nvPr/>
            </p14:nvContentPartPr>
            <p14:xfrm>
              <a:off x="7461574" y="3400556"/>
              <a:ext cx="360" cy="993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79EC1A3-3DB9-4353-A8A3-C4051E6B538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07934" y="3292556"/>
                <a:ext cx="108000" cy="12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3BC1878-DB6F-4189-8675-70E32891A9F7}"/>
                  </a:ext>
                </a:extLst>
              </p14:cNvPr>
              <p14:cNvContentPartPr/>
              <p14:nvPr/>
            </p14:nvContentPartPr>
            <p14:xfrm>
              <a:off x="7554094" y="3390116"/>
              <a:ext cx="360" cy="1008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3BC1878-DB6F-4189-8675-70E32891A9F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500454" y="3282116"/>
                <a:ext cx="108000" cy="12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B4759CE-04EE-4EA5-B70D-372F2FE5CC4D}"/>
                  </a:ext>
                </a:extLst>
              </p14:cNvPr>
              <p14:cNvContentPartPr/>
              <p14:nvPr/>
            </p14:nvContentPartPr>
            <p14:xfrm>
              <a:off x="7795654" y="3277076"/>
              <a:ext cx="360" cy="1108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B4759CE-04EE-4EA5-B70D-372F2FE5CC4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742014" y="3169076"/>
                <a:ext cx="108000" cy="13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39BA05C-F8AB-46D1-87C1-5D350DC0DDDB}"/>
                  </a:ext>
                </a:extLst>
              </p14:cNvPr>
              <p14:cNvContentPartPr/>
              <p14:nvPr/>
            </p14:nvContentPartPr>
            <p14:xfrm>
              <a:off x="7795654" y="3502796"/>
              <a:ext cx="360" cy="870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39BA05C-F8AB-46D1-87C1-5D350DC0DDD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742014" y="3395156"/>
                <a:ext cx="108000" cy="10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4FD3146-41D4-4383-BC26-A75917DCBD2C}"/>
                  </a:ext>
                </a:extLst>
              </p14:cNvPr>
              <p14:cNvContentPartPr/>
              <p14:nvPr/>
            </p14:nvContentPartPr>
            <p14:xfrm>
              <a:off x="7704934" y="3492356"/>
              <a:ext cx="360" cy="819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4FD3146-41D4-4383-BC26-A75917DCBD2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50934" y="3384716"/>
                <a:ext cx="108000" cy="10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9FBDA0B-3FAA-43F1-9CCF-71CC2E96BBD1}"/>
                  </a:ext>
                </a:extLst>
              </p14:cNvPr>
              <p14:cNvContentPartPr/>
              <p14:nvPr/>
            </p14:nvContentPartPr>
            <p14:xfrm>
              <a:off x="7622854" y="3410276"/>
              <a:ext cx="360" cy="714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9FBDA0B-3FAA-43F1-9CCF-71CC2E96BBD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68854" y="3302636"/>
                <a:ext cx="108000" cy="9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C1F7E13-DA2C-4DDF-BF9B-85809F587297}"/>
                  </a:ext>
                </a:extLst>
              </p14:cNvPr>
              <p14:cNvContentPartPr/>
              <p14:nvPr/>
            </p14:nvContentPartPr>
            <p14:xfrm>
              <a:off x="9674494" y="3266636"/>
              <a:ext cx="360" cy="11520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C1F7E13-DA2C-4DDF-BF9B-85809F58729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620854" y="3158636"/>
                <a:ext cx="108000" cy="13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2961261-B48F-46C8-9EA0-4ED72C3941D5}"/>
                  </a:ext>
                </a:extLst>
              </p14:cNvPr>
              <p14:cNvContentPartPr/>
              <p14:nvPr/>
            </p14:nvContentPartPr>
            <p14:xfrm>
              <a:off x="9766294" y="3379316"/>
              <a:ext cx="360" cy="8316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2961261-B48F-46C8-9EA0-4ED72C3941D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712294" y="3271676"/>
                <a:ext cx="108000" cy="10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58CB856-3726-4FF4-88B5-D80F382D1B42}"/>
                  </a:ext>
                </a:extLst>
              </p14:cNvPr>
              <p14:cNvContentPartPr/>
              <p14:nvPr/>
            </p14:nvContentPartPr>
            <p14:xfrm>
              <a:off x="9844054" y="3379316"/>
              <a:ext cx="360" cy="986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58CB856-3726-4FF4-88B5-D80F382D1B4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790414" y="3271676"/>
                <a:ext cx="108000" cy="12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D5549AD-CBA6-4C05-8605-BE86CF06FADF}"/>
                  </a:ext>
                </a:extLst>
              </p14:cNvPr>
              <p14:cNvContentPartPr/>
              <p14:nvPr/>
            </p14:nvContentPartPr>
            <p14:xfrm>
              <a:off x="9920734" y="3390116"/>
              <a:ext cx="360" cy="882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D5549AD-CBA6-4C05-8605-BE86CF06FA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866734" y="3282116"/>
                <a:ext cx="108000" cy="10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422AB2-EB8D-4CF0-AB73-D585C0713E3F}"/>
                  </a:ext>
                </a:extLst>
              </p14:cNvPr>
              <p14:cNvContentPartPr/>
              <p14:nvPr/>
            </p14:nvContentPartPr>
            <p14:xfrm>
              <a:off x="9995974" y="3400556"/>
              <a:ext cx="360" cy="913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422AB2-EB8D-4CF0-AB73-D585C0713E3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942334" y="3292556"/>
                <a:ext cx="108000" cy="11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BB4D580-D36F-4B86-8F08-E9118D49B138}"/>
                  </a:ext>
                </a:extLst>
              </p14:cNvPr>
              <p14:cNvContentPartPr/>
              <p14:nvPr/>
            </p14:nvContentPartPr>
            <p14:xfrm>
              <a:off x="10082734" y="3390116"/>
              <a:ext cx="360" cy="862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BB4D580-D36F-4B86-8F08-E9118D49B13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028734" y="3282116"/>
                <a:ext cx="108000" cy="10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598F009-F687-4E24-A175-D2CB1481F5F8}"/>
                  </a:ext>
                </a:extLst>
              </p14:cNvPr>
              <p14:cNvContentPartPr/>
              <p14:nvPr/>
            </p14:nvContentPartPr>
            <p14:xfrm>
              <a:off x="10186774" y="3328196"/>
              <a:ext cx="360" cy="967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598F009-F687-4E24-A175-D2CB1481F5F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133134" y="3220556"/>
                <a:ext cx="108000" cy="11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E3A3E90-EABE-4ABB-8022-7200E08D5B6F}"/>
                  </a:ext>
                </a:extLst>
              </p14:cNvPr>
              <p14:cNvContentPartPr/>
              <p14:nvPr/>
            </p14:nvContentPartPr>
            <p14:xfrm>
              <a:off x="10377214" y="3277076"/>
              <a:ext cx="360" cy="954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E3A3E90-EABE-4ABB-8022-7200E08D5B6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323214" y="3169076"/>
                <a:ext cx="108000" cy="11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6FA5BA8-8D71-4B36-B392-D7D75F100C8E}"/>
                  </a:ext>
                </a:extLst>
              </p14:cNvPr>
              <p14:cNvContentPartPr/>
              <p14:nvPr/>
            </p14:nvContentPartPr>
            <p14:xfrm>
              <a:off x="10270654" y="3400556"/>
              <a:ext cx="360" cy="862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6FA5BA8-8D71-4B36-B392-D7D75F100C8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216654" y="3292556"/>
                <a:ext cx="108000" cy="10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454782-1212-4B01-9282-68027DA6AD14}"/>
                  </a:ext>
                </a:extLst>
              </p14:cNvPr>
              <p14:cNvContentPartPr/>
              <p14:nvPr/>
            </p14:nvContentPartPr>
            <p14:xfrm>
              <a:off x="9036934" y="3307676"/>
              <a:ext cx="360" cy="1081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454782-1212-4B01-9282-68027DA6AD1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983294" y="3200036"/>
                <a:ext cx="108000" cy="12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60F9321-1957-4901-93E9-4A6382209C67}"/>
                  </a:ext>
                </a:extLst>
              </p14:cNvPr>
              <p14:cNvContentPartPr/>
              <p14:nvPr/>
            </p14:nvContentPartPr>
            <p14:xfrm>
              <a:off x="8957374" y="3359156"/>
              <a:ext cx="360" cy="903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60F9321-1957-4901-93E9-4A6382209C6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903374" y="3251156"/>
                <a:ext cx="108000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8AEA33B-5173-4164-8EC2-CA4CBC77539C}"/>
                  </a:ext>
                </a:extLst>
              </p14:cNvPr>
              <p14:cNvContentPartPr/>
              <p14:nvPr/>
            </p14:nvContentPartPr>
            <p14:xfrm>
              <a:off x="8866654" y="3338636"/>
              <a:ext cx="360" cy="965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8AEA33B-5173-4164-8EC2-CA4CBC77539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813014" y="3230996"/>
                <a:ext cx="108000" cy="11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FD97F40-7E03-4860-A99B-E5C95A0F63B8}"/>
                  </a:ext>
                </a:extLst>
              </p14:cNvPr>
              <p14:cNvContentPartPr/>
              <p14:nvPr/>
            </p14:nvContentPartPr>
            <p14:xfrm>
              <a:off x="8778454" y="3379316"/>
              <a:ext cx="360" cy="1028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FD97F40-7E03-4860-A99B-E5C95A0F63B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724814" y="3271676"/>
                <a:ext cx="108000" cy="12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0731DC2-4AF3-4BE9-8542-C8F20AC1466D}"/>
                  </a:ext>
                </a:extLst>
              </p14:cNvPr>
              <p14:cNvContentPartPr/>
              <p14:nvPr/>
            </p14:nvContentPartPr>
            <p14:xfrm>
              <a:off x="8690254" y="3328196"/>
              <a:ext cx="360" cy="996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0731DC2-4AF3-4BE9-8542-C8F20AC1466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636614" y="3220556"/>
                <a:ext cx="108000" cy="12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5C84F8B-0B52-4073-A8BB-948A26003D83}"/>
                  </a:ext>
                </a:extLst>
              </p14:cNvPr>
              <p14:cNvContentPartPr/>
              <p14:nvPr/>
            </p14:nvContentPartPr>
            <p14:xfrm>
              <a:off x="8608534" y="3379316"/>
              <a:ext cx="360" cy="878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5C84F8B-0B52-4073-A8BB-948A26003D8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554894" y="3271676"/>
                <a:ext cx="108000" cy="10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BC08A07-4F91-4FDC-8431-5CE8BE6B9426}"/>
                  </a:ext>
                </a:extLst>
              </p14:cNvPr>
              <p14:cNvContentPartPr/>
              <p14:nvPr/>
            </p14:nvContentPartPr>
            <p14:xfrm>
              <a:off x="8528614" y="3277076"/>
              <a:ext cx="360" cy="950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BC08A07-4F91-4FDC-8431-5CE8BE6B942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474614" y="3169076"/>
                <a:ext cx="108000" cy="11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0F68AE3-909B-47CD-9764-7407E9B2DFBD}"/>
                  </a:ext>
                </a:extLst>
              </p14:cNvPr>
              <p14:cNvContentPartPr/>
              <p14:nvPr/>
            </p14:nvContentPartPr>
            <p14:xfrm>
              <a:off x="8386774" y="3318476"/>
              <a:ext cx="360" cy="1057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0F68AE3-909B-47CD-9764-7407E9B2DFB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333134" y="3210476"/>
                <a:ext cx="108000" cy="12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F87282B-614A-4BBA-86EA-DFF30A04BECA}"/>
                  </a:ext>
                </a:extLst>
              </p14:cNvPr>
              <p14:cNvContentPartPr/>
              <p14:nvPr/>
            </p14:nvContentPartPr>
            <p14:xfrm>
              <a:off x="8386774" y="4386596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F87282B-614A-4BBA-86EA-DFF30A04BE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33134" y="427859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CABF3F8-0DE4-41A5-8CEB-C6C9D81F674D}"/>
                  </a:ext>
                </a:extLst>
              </p14:cNvPr>
              <p14:cNvContentPartPr/>
              <p14:nvPr/>
            </p14:nvContentPartPr>
            <p14:xfrm>
              <a:off x="8464534" y="3482636"/>
              <a:ext cx="360" cy="8312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CABF3F8-0DE4-41A5-8CEB-C6C9D81F674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410894" y="3374636"/>
                <a:ext cx="108000" cy="10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C00B419-61F4-4871-9EA3-D9FA109B8270}"/>
                  </a:ext>
                </a:extLst>
              </p14:cNvPr>
              <p14:cNvContentPartPr/>
              <p14:nvPr/>
            </p14:nvContentPartPr>
            <p14:xfrm>
              <a:off x="7705294" y="2019956"/>
              <a:ext cx="232740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C00B419-61F4-4871-9EA3-D9FA109B827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651654" y="1912316"/>
                <a:ext cx="2435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33BEB34-8156-4644-B3AF-B4714432D63C}"/>
                  </a:ext>
                </a:extLst>
              </p14:cNvPr>
              <p14:cNvContentPartPr/>
              <p14:nvPr/>
            </p14:nvContentPartPr>
            <p14:xfrm>
              <a:off x="7941814" y="2019956"/>
              <a:ext cx="34812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33BEB34-8156-4644-B3AF-B4714432D63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888174" y="1912316"/>
                <a:ext cx="455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66E3DBD-1161-47DB-B57F-FD01B3AD3D3F}"/>
                  </a:ext>
                </a:extLst>
              </p14:cNvPr>
              <p14:cNvContentPartPr/>
              <p14:nvPr/>
            </p14:nvContentPartPr>
            <p14:xfrm>
              <a:off x="7900414" y="2019956"/>
              <a:ext cx="8481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66E3DBD-1161-47DB-B57F-FD01B3AD3D3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846774" y="1912316"/>
                <a:ext cx="955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7ED8DCD-6309-4947-86F1-F18C81067B20}"/>
                  </a:ext>
                </a:extLst>
              </p14:cNvPr>
              <p14:cNvContentPartPr/>
              <p14:nvPr/>
            </p14:nvContentPartPr>
            <p14:xfrm>
              <a:off x="7962334" y="2019956"/>
              <a:ext cx="29700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7ED8DCD-6309-4947-86F1-F18C81067B2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908334" y="1912316"/>
                <a:ext cx="404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2AB81B9-786E-4296-A21B-6EF5BF2C64B4}"/>
                  </a:ext>
                </a:extLst>
              </p14:cNvPr>
              <p14:cNvContentPartPr/>
              <p14:nvPr/>
            </p14:nvContentPartPr>
            <p14:xfrm>
              <a:off x="7951894" y="2019956"/>
              <a:ext cx="94248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2AB81B9-786E-4296-A21B-6EF5BF2C64B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897894" y="1912316"/>
                <a:ext cx="1050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42381B0-1AE1-41FA-BB89-8193DC6AFAE2}"/>
                  </a:ext>
                </a:extLst>
              </p14:cNvPr>
              <p14:cNvContentPartPr/>
              <p14:nvPr/>
            </p14:nvContentPartPr>
            <p14:xfrm>
              <a:off x="7900414" y="2234876"/>
              <a:ext cx="190008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42381B0-1AE1-41FA-BB89-8193DC6AFAE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846774" y="2127236"/>
                <a:ext cx="2007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355D8A6-FFC8-487D-AFA1-5636F810B4B0}"/>
                  </a:ext>
                </a:extLst>
              </p14:cNvPr>
              <p14:cNvContentPartPr/>
              <p14:nvPr/>
            </p14:nvContentPartPr>
            <p14:xfrm>
              <a:off x="1502854" y="3266636"/>
              <a:ext cx="360" cy="1037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355D8A6-FFC8-487D-AFA1-5636F810B4B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448854" y="3158636"/>
                <a:ext cx="108000" cy="12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585E953-B421-485C-807B-94D896A40F03}"/>
                  </a:ext>
                </a:extLst>
              </p14:cNvPr>
              <p14:cNvContentPartPr/>
              <p14:nvPr/>
            </p14:nvContentPartPr>
            <p14:xfrm>
              <a:off x="1502854" y="3256556"/>
              <a:ext cx="360" cy="307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585E953-B421-485C-807B-94D896A40F0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448854" y="3148916"/>
                <a:ext cx="10800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AEF3127-3529-4F47-ADCF-CD54B6D44470}"/>
                  </a:ext>
                </a:extLst>
              </p14:cNvPr>
              <p14:cNvContentPartPr/>
              <p14:nvPr/>
            </p14:nvContentPartPr>
            <p14:xfrm>
              <a:off x="1595734" y="3255476"/>
              <a:ext cx="360" cy="1089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AEF3127-3529-4F47-ADCF-CD54B6D4447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41734" y="3147476"/>
                <a:ext cx="108000" cy="13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907F231-EE00-4424-93F7-552D29689AB2}"/>
                  </a:ext>
                </a:extLst>
              </p14:cNvPr>
              <p14:cNvContentPartPr/>
              <p14:nvPr/>
            </p14:nvContentPartPr>
            <p14:xfrm>
              <a:off x="1661614" y="3277076"/>
              <a:ext cx="360" cy="10468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907F231-EE00-4424-93F7-552D29689AB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07614" y="3169076"/>
                <a:ext cx="108000" cy="12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8A57A30-9D78-4290-AED8-E0BE7A591672}"/>
                  </a:ext>
                </a:extLst>
              </p14:cNvPr>
              <p14:cNvContentPartPr/>
              <p14:nvPr/>
            </p14:nvContentPartPr>
            <p14:xfrm>
              <a:off x="1761694" y="3287516"/>
              <a:ext cx="360" cy="1046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8A57A30-9D78-4290-AED8-E0BE7A59167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708054" y="3179516"/>
                <a:ext cx="108000" cy="12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917C639-76D2-440A-BD13-CADCF06FE561}"/>
                  </a:ext>
                </a:extLst>
              </p14:cNvPr>
              <p14:cNvContentPartPr/>
              <p14:nvPr/>
            </p14:nvContentPartPr>
            <p14:xfrm>
              <a:off x="1761694" y="4345196"/>
              <a:ext cx="36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917C639-76D2-440A-BD13-CADCF06FE5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8054" y="423755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E190083-35BC-40E5-BEA5-A8E9C5861F79}"/>
                  </a:ext>
                </a:extLst>
              </p14:cNvPr>
              <p14:cNvContentPartPr/>
              <p14:nvPr/>
            </p14:nvContentPartPr>
            <p14:xfrm>
              <a:off x="1843414" y="3307676"/>
              <a:ext cx="360" cy="10447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E190083-35BC-40E5-BEA5-A8E9C5861F7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789774" y="3200036"/>
                <a:ext cx="108000" cy="12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D288BC1-EE80-4C03-96C8-37E031F57213}"/>
                  </a:ext>
                </a:extLst>
              </p14:cNvPr>
              <p14:cNvContentPartPr/>
              <p14:nvPr/>
            </p14:nvContentPartPr>
            <p14:xfrm>
              <a:off x="1902094" y="3287516"/>
              <a:ext cx="360" cy="1037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D288BC1-EE80-4C03-96C8-37E031F5721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848094" y="3179516"/>
                <a:ext cx="108000" cy="12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D281954-5E24-483D-A38D-A5CBFE3A8CDE}"/>
                  </a:ext>
                </a:extLst>
              </p14:cNvPr>
              <p14:cNvContentPartPr/>
              <p14:nvPr/>
            </p14:nvContentPartPr>
            <p14:xfrm>
              <a:off x="1510054" y="4361396"/>
              <a:ext cx="4107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D281954-5E24-483D-A38D-A5CBFE3A8CD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456414" y="4253396"/>
                <a:ext cx="5184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36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7971" y="434109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/>
              <a:t>The Kilmarnock Studies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4328" y="2031769"/>
            <a:ext cx="76257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Fluoridation </a:t>
            </a:r>
            <a:r>
              <a:rPr lang="en-US" sz="2400" dirty="0">
                <a:solidFill>
                  <a:srgbClr val="FF0000"/>
                </a:solidFill>
              </a:rPr>
              <a:t>began</a:t>
            </a:r>
            <a:r>
              <a:rPr lang="en-US" sz="2400" dirty="0"/>
              <a:t> in April </a:t>
            </a:r>
            <a:r>
              <a:rPr lang="en-US" sz="2400" b="1" dirty="0"/>
              <a:t>1956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ceased</a:t>
            </a:r>
            <a:r>
              <a:rPr lang="en-US" sz="2400" dirty="0"/>
              <a:t> in October </a:t>
            </a:r>
            <a:r>
              <a:rPr lang="en-US" sz="2400" b="1" dirty="0"/>
              <a:t>1962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Samples of children in age range 3-14 were examined annually in </a:t>
            </a:r>
            <a:r>
              <a:rPr lang="en-US" altLang="zh-CN" sz="2400" b="1" dirty="0"/>
              <a:t>K</a:t>
            </a:r>
            <a:r>
              <a:rPr lang="en-US" sz="2400" b="1" dirty="0"/>
              <a:t>ilmarnock</a:t>
            </a:r>
            <a:r>
              <a:rPr lang="en-US" sz="2400" dirty="0"/>
              <a:t> </a:t>
            </a:r>
            <a:r>
              <a:rPr lang="en-US" altLang="zh-CN" sz="2400" dirty="0"/>
              <a:t>(treatment)</a:t>
            </a:r>
            <a:r>
              <a:rPr lang="en-US" sz="2400" dirty="0"/>
              <a:t> with comparable samples in </a:t>
            </a:r>
            <a:r>
              <a:rPr lang="en-US" sz="2400" b="1" dirty="0" err="1"/>
              <a:t>Ayr</a:t>
            </a:r>
            <a:r>
              <a:rPr lang="en-US" sz="2400" dirty="0"/>
              <a:t> </a:t>
            </a:r>
            <a:r>
              <a:rPr lang="en-US" altLang="zh-CN" sz="2400" dirty="0"/>
              <a:t>(control)</a:t>
            </a:r>
          </a:p>
          <a:p>
            <a:pPr marL="285750" indent="-285750">
              <a:buFont typeface="Arial" charset="0"/>
              <a:buChar char="•"/>
            </a:pPr>
            <a:endParaRPr lang="en-US" altLang="zh-CN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it was an unusual and valuable opportunity to get more information about the fluoridation effect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/>
              <a:t>We can divide the time period in the study area as: </a:t>
            </a:r>
            <a:r>
              <a:rPr lang="en-US" altLang="zh-CN" sz="2400" dirty="0">
                <a:solidFill>
                  <a:srgbClr val="FF0000"/>
                </a:solidFill>
              </a:rPr>
              <a:t>pre-fluoridation </a:t>
            </a:r>
            <a:r>
              <a:rPr lang="en-US" altLang="zh-CN" sz="2400" dirty="0"/>
              <a:t>(&lt;1956),</a:t>
            </a:r>
            <a:r>
              <a:rPr lang="en-US" altLang="zh-CN" sz="2400" dirty="0">
                <a:solidFill>
                  <a:srgbClr val="FF0000"/>
                </a:solidFill>
              </a:rPr>
              <a:t> with fluoridation </a:t>
            </a:r>
            <a:r>
              <a:rPr lang="en-US" altLang="zh-CN" sz="2400" dirty="0"/>
              <a:t>(1956-1962),</a:t>
            </a:r>
            <a:r>
              <a:rPr lang="en-US" altLang="zh-CN" sz="2400" dirty="0">
                <a:solidFill>
                  <a:srgbClr val="FF0000"/>
                </a:solidFill>
              </a:rPr>
              <a:t> post-fluoridation </a:t>
            </a:r>
            <a:r>
              <a:rPr lang="en-US" altLang="zh-CN" sz="2400" dirty="0"/>
              <a:t>(&gt;=1963)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79" y="1322808"/>
            <a:ext cx="3533141" cy="525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30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05" y="1246909"/>
            <a:ext cx="8525319" cy="514369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89473" y="223796"/>
            <a:ext cx="9929904" cy="102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/>
              <a:t>The Kilmarnock Studies</a:t>
            </a:r>
          </a:p>
        </p:txBody>
      </p:sp>
    </p:spTree>
    <p:extLst>
      <p:ext uri="{BB962C8B-B14F-4D97-AF65-F5344CB8AC3E}">
        <p14:creationId xmlns:p14="http://schemas.microsoft.com/office/powerpoint/2010/main" val="2126204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07279" y="501194"/>
            <a:ext cx="9875520" cy="102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b="1" dirty="0"/>
          </a:p>
          <a:p>
            <a:endParaRPr lang="en-CA" b="1" dirty="0"/>
          </a:p>
          <a:p>
            <a:r>
              <a:rPr lang="en-CA" sz="1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Kilmarnock Studies</a:t>
            </a:r>
          </a:p>
          <a:p>
            <a:r>
              <a:rPr lang="en-CA" sz="1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(permanent teeth)</a:t>
            </a:r>
          </a:p>
          <a:p>
            <a:endParaRPr lang="en-CA" sz="8700" b="1" dirty="0"/>
          </a:p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" y="1605280"/>
            <a:ext cx="4514468" cy="4699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"/>
          <a:stretch/>
        </p:blipFill>
        <p:spPr>
          <a:xfrm>
            <a:off x="6322061" y="599405"/>
            <a:ext cx="5128259" cy="603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24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6584" y="390036"/>
            <a:ext cx="9902649" cy="1023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Kilmarnock Studies</a:t>
            </a:r>
          </a:p>
          <a:p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(permanent teeth)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4" y="1559219"/>
            <a:ext cx="10058400" cy="54211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54A58F-8EB7-4161-9B6E-8BA1156F9A64}"/>
                  </a:ext>
                </a:extLst>
              </p14:cNvPr>
              <p14:cNvContentPartPr/>
              <p14:nvPr/>
            </p14:nvContentPartPr>
            <p14:xfrm>
              <a:off x="1262734" y="3163761"/>
              <a:ext cx="101520" cy="289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54A58F-8EB7-4161-9B6E-8BA1156F9A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2734" y="2984121"/>
                <a:ext cx="281160" cy="32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BFC417-1C35-4BD1-BBCB-F43A06825341}"/>
                  </a:ext>
                </a:extLst>
              </p14:cNvPr>
              <p14:cNvContentPartPr/>
              <p14:nvPr/>
            </p14:nvContentPartPr>
            <p14:xfrm>
              <a:off x="1515094" y="3174201"/>
              <a:ext cx="101520" cy="2894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BFC417-1C35-4BD1-BBCB-F43A068253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25094" y="2994201"/>
                <a:ext cx="281160" cy="32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11DFB6-9773-4934-A6B7-8E945534EDE0}"/>
                  </a:ext>
                </a:extLst>
              </p14:cNvPr>
              <p14:cNvContentPartPr/>
              <p14:nvPr/>
            </p14:nvContentPartPr>
            <p14:xfrm>
              <a:off x="1371094" y="3174201"/>
              <a:ext cx="101160" cy="288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11DFB6-9773-4934-A6B7-8E945534ED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1094" y="2994201"/>
                <a:ext cx="280800" cy="32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211A5D-5E4B-4383-8F53-F89C20776060}"/>
                  </a:ext>
                </a:extLst>
              </p14:cNvPr>
              <p14:cNvContentPartPr/>
              <p14:nvPr/>
            </p14:nvContentPartPr>
            <p14:xfrm>
              <a:off x="7357174" y="4016601"/>
              <a:ext cx="76320" cy="2174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211A5D-5E4B-4383-8F53-F89C207760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67174" y="3836601"/>
                <a:ext cx="255960" cy="25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821E08-0EB3-435A-A19B-EE81B23ED82A}"/>
                  </a:ext>
                </a:extLst>
              </p14:cNvPr>
              <p14:cNvContentPartPr/>
              <p14:nvPr/>
            </p14:nvContentPartPr>
            <p14:xfrm>
              <a:off x="7208134" y="4016601"/>
              <a:ext cx="76320" cy="2176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821E08-0EB3-435A-A19B-EE81B23ED8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18494" y="3836961"/>
                <a:ext cx="255960" cy="25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90A9B9-E9EF-4E2C-956F-63707173B454}"/>
                  </a:ext>
                </a:extLst>
              </p14:cNvPr>
              <p14:cNvContentPartPr/>
              <p14:nvPr/>
            </p14:nvContentPartPr>
            <p14:xfrm>
              <a:off x="10286494" y="4098321"/>
              <a:ext cx="74880" cy="2133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90A9B9-E9EF-4E2C-956F-63707173B4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96494" y="3918321"/>
                <a:ext cx="254520" cy="24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C90D0B9-07A5-4C96-A1AB-3B6045FF392C}"/>
                  </a:ext>
                </a:extLst>
              </p14:cNvPr>
              <p14:cNvContentPartPr/>
              <p14:nvPr/>
            </p14:nvContentPartPr>
            <p14:xfrm>
              <a:off x="10118734" y="4088601"/>
              <a:ext cx="77040" cy="2192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C90D0B9-07A5-4C96-A1AB-3B6045FF392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29094" y="3908961"/>
                <a:ext cx="256680" cy="25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3EDDC2D-A7AC-4D66-8824-648429EFD21B}"/>
                  </a:ext>
                </a:extLst>
              </p14:cNvPr>
              <p14:cNvContentPartPr/>
              <p14:nvPr/>
            </p14:nvContentPartPr>
            <p14:xfrm>
              <a:off x="7058374" y="3133521"/>
              <a:ext cx="724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3EDDC2D-A7AC-4D66-8824-648429EFD21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8374" y="2953521"/>
                <a:ext cx="903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187F991-C378-415D-883E-5785BA92F9DE}"/>
                  </a:ext>
                </a:extLst>
              </p14:cNvPr>
              <p14:cNvContentPartPr/>
              <p14:nvPr/>
            </p14:nvContentPartPr>
            <p14:xfrm>
              <a:off x="7089334" y="3400281"/>
              <a:ext cx="69768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187F991-C378-415D-883E-5785BA92F9D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9334" y="3220641"/>
                <a:ext cx="8773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95B3EA4-5CE1-4340-83B8-9BF47FB74E79}"/>
                  </a:ext>
                </a:extLst>
              </p14:cNvPr>
              <p14:cNvContentPartPr/>
              <p14:nvPr/>
            </p14:nvContentPartPr>
            <p14:xfrm>
              <a:off x="7294174" y="3687921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95B3EA4-5CE1-4340-83B8-9BF47FB74E7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04534" y="350828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76B0884-1BDD-4396-8B78-1DC1B9DF07F1}"/>
                  </a:ext>
                </a:extLst>
              </p14:cNvPr>
              <p14:cNvContentPartPr/>
              <p14:nvPr/>
            </p14:nvContentPartPr>
            <p14:xfrm>
              <a:off x="7428094" y="3739401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76B0884-1BDD-4396-8B78-1DC1B9DF07F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38454" y="355940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F3D1CC-E52F-4E61-AB03-161737C32B64}"/>
                  </a:ext>
                </a:extLst>
              </p14:cNvPr>
              <p14:cNvContentPartPr/>
              <p14:nvPr/>
            </p14:nvContentPartPr>
            <p14:xfrm>
              <a:off x="9966094" y="3133521"/>
              <a:ext cx="70128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F3D1CC-E52F-4E61-AB03-161737C32B6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876094" y="2953521"/>
                <a:ext cx="8809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5504B0D-AFC5-4760-B46D-83860E2F2596}"/>
                  </a:ext>
                </a:extLst>
              </p14:cNvPr>
              <p14:cNvContentPartPr/>
              <p14:nvPr/>
            </p14:nvContentPartPr>
            <p14:xfrm>
              <a:off x="9975814" y="3440961"/>
              <a:ext cx="7059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5504B0D-AFC5-4760-B46D-83860E2F259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886174" y="3261321"/>
                <a:ext cx="8856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83FC5B-ADB6-4384-A032-915FE03FD98A}"/>
                  </a:ext>
                </a:extLst>
              </p14:cNvPr>
              <p14:cNvContentPartPr/>
              <p14:nvPr/>
            </p14:nvContentPartPr>
            <p14:xfrm>
              <a:off x="10192174" y="379052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83FC5B-ADB6-4384-A032-915FE03FD98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102174" y="361088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CBB4865-06B7-43EC-AC8A-AF38DA5B485B}"/>
                  </a:ext>
                </a:extLst>
              </p14:cNvPr>
              <p14:cNvContentPartPr/>
              <p14:nvPr/>
            </p14:nvContentPartPr>
            <p14:xfrm>
              <a:off x="10356334" y="381104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CBB4865-06B7-43EC-AC8A-AF38DA5B485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66334" y="363104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C5806-B5CF-4FAB-BFA9-23364DB3BBBD}"/>
                  </a:ext>
                </a:extLst>
              </p14:cNvPr>
              <p14:cNvContentPartPr/>
              <p14:nvPr/>
            </p14:nvContentPartPr>
            <p14:xfrm>
              <a:off x="10335814" y="371888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C5806-B5CF-4FAB-BFA9-23364DB3BBB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46174" y="353924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0D98363-E8D6-4AED-A751-6DAB35838E4B}"/>
                  </a:ext>
                </a:extLst>
              </p14:cNvPr>
              <p14:cNvContentPartPr/>
              <p14:nvPr/>
            </p14:nvContentPartPr>
            <p14:xfrm>
              <a:off x="9738214" y="3112641"/>
              <a:ext cx="95040" cy="3214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0D98363-E8D6-4AED-A751-6DAB35838E4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648214" y="2932641"/>
                <a:ext cx="274680" cy="35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AB2A5E6-7CE5-48FF-9E0C-332858B69457}"/>
                  </a:ext>
                </a:extLst>
              </p14:cNvPr>
              <p14:cNvContentPartPr/>
              <p14:nvPr/>
            </p14:nvContentPartPr>
            <p14:xfrm>
              <a:off x="9791134" y="593828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AB2A5E6-7CE5-48FF-9E0C-332858B6945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701494" y="575828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FAD5A2B-6BBD-49CF-8A9D-28AB48004C8B}"/>
                  </a:ext>
                </a:extLst>
              </p14:cNvPr>
              <p14:cNvContentPartPr/>
              <p14:nvPr/>
            </p14:nvContentPartPr>
            <p14:xfrm>
              <a:off x="9791134" y="5938281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FAD5A2B-6BBD-49CF-8A9D-28AB48004C8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701494" y="575828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33B2AB-C7BE-48D8-8408-A37CD515A552}"/>
                  </a:ext>
                </a:extLst>
              </p14:cNvPr>
              <p14:cNvContentPartPr/>
              <p14:nvPr/>
            </p14:nvContentPartPr>
            <p14:xfrm>
              <a:off x="9801214" y="5834961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33B2AB-C7BE-48D8-8408-A37CD515A55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711214" y="565532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5F68852-C29A-4D31-8241-AEE8363AAD0B}"/>
                  </a:ext>
                </a:extLst>
              </p14:cNvPr>
              <p14:cNvContentPartPr/>
              <p14:nvPr/>
            </p14:nvContentPartPr>
            <p14:xfrm>
              <a:off x="9980134" y="3698001"/>
              <a:ext cx="47520" cy="2635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5F68852-C29A-4D31-8241-AEE8363AAD0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890134" y="3518001"/>
                <a:ext cx="227160" cy="29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B1E286D-0A3C-40CE-97B2-35301D2EA86A}"/>
                  </a:ext>
                </a:extLst>
              </p14:cNvPr>
              <p14:cNvContentPartPr/>
              <p14:nvPr/>
            </p14:nvContentPartPr>
            <p14:xfrm>
              <a:off x="9831454" y="3677481"/>
              <a:ext cx="207360" cy="163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B1E286D-0A3C-40CE-97B2-35301D2EA8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41454" y="3497841"/>
                <a:ext cx="387000" cy="19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79243D9-E9CB-4421-9FB8-C8A9113B8C48}"/>
                  </a:ext>
                </a:extLst>
              </p14:cNvPr>
              <p14:cNvContentPartPr/>
              <p14:nvPr/>
            </p14:nvContentPartPr>
            <p14:xfrm>
              <a:off x="10600774" y="3112641"/>
              <a:ext cx="146160" cy="3272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79243D9-E9CB-4421-9FB8-C8A9113B8C4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511134" y="2932641"/>
                <a:ext cx="325800" cy="36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3A7FEDF-03E3-49E7-B83B-E7147B5FDB10}"/>
                  </a:ext>
                </a:extLst>
              </p14:cNvPr>
              <p14:cNvContentPartPr/>
              <p14:nvPr/>
            </p14:nvContentPartPr>
            <p14:xfrm>
              <a:off x="10396294" y="3790521"/>
              <a:ext cx="124560" cy="2465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3A7FEDF-03E3-49E7-B83B-E7147B5FDB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306654" y="3610881"/>
                <a:ext cx="304200" cy="28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725C165-3E87-4CC4-BF9A-C6C7D602D314}"/>
                  </a:ext>
                </a:extLst>
              </p14:cNvPr>
              <p14:cNvContentPartPr/>
              <p14:nvPr/>
            </p14:nvContentPartPr>
            <p14:xfrm>
              <a:off x="10048174" y="6284961"/>
              <a:ext cx="469440" cy="65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725C165-3E87-4CC4-BF9A-C6C7D602D31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958534" y="6104961"/>
                <a:ext cx="6490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76EE1B0-22D9-45D1-B8CC-CBF52A0A7AF5}"/>
                  </a:ext>
                </a:extLst>
              </p14:cNvPr>
              <p14:cNvContentPartPr/>
              <p14:nvPr/>
            </p14:nvContentPartPr>
            <p14:xfrm>
              <a:off x="6985294" y="3561921"/>
              <a:ext cx="721440" cy="269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76EE1B0-22D9-45D1-B8CC-CBF52A0A7AF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95654" y="3381921"/>
                <a:ext cx="901080" cy="30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FE04FC5-4D0A-4B22-A9C2-05702D4FAE17}"/>
                  </a:ext>
                </a:extLst>
              </p14:cNvPr>
              <p14:cNvContentPartPr/>
              <p14:nvPr/>
            </p14:nvContentPartPr>
            <p14:xfrm>
              <a:off x="7705294" y="3564441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FE04FC5-4D0A-4B22-A9C2-05702D4FAE1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615654" y="338480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6227FC3-D946-432A-8B69-A5B0FA6DCA55}"/>
                  </a:ext>
                </a:extLst>
              </p14:cNvPr>
              <p14:cNvContentPartPr/>
              <p14:nvPr/>
            </p14:nvContentPartPr>
            <p14:xfrm>
              <a:off x="7694134" y="3780801"/>
              <a:ext cx="93600" cy="2392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6227FC3-D946-432A-8B69-A5B0FA6DCA5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04494" y="3600801"/>
                <a:ext cx="273240" cy="27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225CC42-8EAC-4BE4-A223-C151E6D198C8}"/>
                  </a:ext>
                </a:extLst>
              </p14:cNvPr>
              <p14:cNvContentPartPr/>
              <p14:nvPr/>
            </p14:nvContentPartPr>
            <p14:xfrm>
              <a:off x="6976294" y="3071241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225CC42-8EAC-4BE4-A223-C151E6D198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86294" y="289160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6D5D25A-514C-4F2F-A198-0ECAEDE72110}"/>
                  </a:ext>
                </a:extLst>
              </p14:cNvPr>
              <p14:cNvContentPartPr/>
              <p14:nvPr/>
            </p14:nvContentPartPr>
            <p14:xfrm>
              <a:off x="6976294" y="3420801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6D5D25A-514C-4F2F-A198-0ECAEDE7211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86294" y="324080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919E845-289A-4406-984A-A82C82950656}"/>
                  </a:ext>
                </a:extLst>
              </p14:cNvPr>
              <p14:cNvContentPartPr/>
              <p14:nvPr/>
            </p14:nvContentPartPr>
            <p14:xfrm>
              <a:off x="6996454" y="3759921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919E845-289A-4406-984A-A82C8295065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06814" y="357992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3E76CF7-D290-462C-8F40-061C4ADD8EAA}"/>
                  </a:ext>
                </a:extLst>
              </p14:cNvPr>
              <p14:cNvContentPartPr/>
              <p14:nvPr/>
            </p14:nvContentPartPr>
            <p14:xfrm>
              <a:off x="6924454" y="4263561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3E76CF7-D290-462C-8F40-061C4ADD8EA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34454" y="408392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985DD3F-FAA2-42B2-9366-9FB66C53F384}"/>
                  </a:ext>
                </a:extLst>
              </p14:cNvPr>
              <p14:cNvContentPartPr/>
              <p14:nvPr/>
            </p14:nvContentPartPr>
            <p14:xfrm>
              <a:off x="6895654" y="4541481"/>
              <a:ext cx="61920" cy="153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985DD3F-FAA2-42B2-9366-9FB66C53F38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05654" y="4361481"/>
                <a:ext cx="24156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5FE53CE-4CAB-45B4-BFC1-B276A948D2B8}"/>
                  </a:ext>
                </a:extLst>
              </p14:cNvPr>
              <p14:cNvContentPartPr/>
              <p14:nvPr/>
            </p14:nvContentPartPr>
            <p14:xfrm>
              <a:off x="6914374" y="5033601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5FE53CE-4CAB-45B4-BFC1-B276A948D2B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4734" y="485396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67D72AC-3D25-4F7F-B7DA-399AD9E5E224}"/>
                  </a:ext>
                </a:extLst>
              </p14:cNvPr>
              <p14:cNvContentPartPr/>
              <p14:nvPr/>
            </p14:nvContentPartPr>
            <p14:xfrm>
              <a:off x="6893494" y="5414121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67D72AC-3D25-4F7F-B7DA-399AD9E5E22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3494" y="523412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D1591A9-93F9-4F22-9F52-04561ACF1CB5}"/>
                  </a:ext>
                </a:extLst>
              </p14:cNvPr>
              <p14:cNvContentPartPr/>
              <p14:nvPr/>
            </p14:nvContentPartPr>
            <p14:xfrm>
              <a:off x="6883414" y="5856201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D1591A9-93F9-4F22-9F52-04561ACF1C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93774" y="567620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CC4C537-AD85-44DE-BEA8-BB8633E20711}"/>
                  </a:ext>
                </a:extLst>
              </p14:cNvPr>
              <p14:cNvContentPartPr/>
              <p14:nvPr/>
            </p14:nvContentPartPr>
            <p14:xfrm>
              <a:off x="6831574" y="5732721"/>
              <a:ext cx="72720" cy="485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CC4C537-AD85-44DE-BEA8-BB8633E2071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741934" y="5552721"/>
                <a:ext cx="252360" cy="8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A6079FF-1C29-492B-841E-C52318B3330D}"/>
                  </a:ext>
                </a:extLst>
              </p14:cNvPr>
              <p14:cNvContentPartPr/>
              <p14:nvPr/>
            </p14:nvContentPartPr>
            <p14:xfrm>
              <a:off x="7119934" y="6225921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A6079FF-1C29-492B-841E-C52318B3330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30294" y="604628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2E4BB17-E635-4EDC-A688-3C368C674F91}"/>
                  </a:ext>
                </a:extLst>
              </p14:cNvPr>
              <p14:cNvContentPartPr/>
              <p14:nvPr/>
            </p14:nvContentPartPr>
            <p14:xfrm>
              <a:off x="7171414" y="3050721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2E4BB17-E635-4EDC-A688-3C368C674F9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81414" y="287108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1D3C00-8DFE-4BAE-9BDA-DAB236B2E09B}"/>
                  </a:ext>
                </a:extLst>
              </p14:cNvPr>
              <p14:cNvContentPartPr/>
              <p14:nvPr/>
            </p14:nvContentPartPr>
            <p14:xfrm>
              <a:off x="7448614" y="3041001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1D3C00-8DFE-4BAE-9BDA-DAB236B2E0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58614" y="286100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F1854B5-0E90-4356-9197-1D662AB43346}"/>
                  </a:ext>
                </a:extLst>
              </p14:cNvPr>
              <p14:cNvContentPartPr/>
              <p14:nvPr/>
            </p14:nvContentPartPr>
            <p14:xfrm>
              <a:off x="7643734" y="3051081"/>
              <a:ext cx="70920" cy="10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F1854B5-0E90-4356-9197-1D662AB4334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53734" y="2871081"/>
                <a:ext cx="25056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593529C-0DC2-4258-85BA-139B6C55DEB9}"/>
                  </a:ext>
                </a:extLst>
              </p14:cNvPr>
              <p14:cNvContentPartPr/>
              <p14:nvPr/>
            </p14:nvContentPartPr>
            <p14:xfrm>
              <a:off x="7880254" y="3050721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593529C-0DC2-4258-85BA-139B6C55DEB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90254" y="287108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D872E20-5497-4265-A7DF-453078AE7C0B}"/>
                  </a:ext>
                </a:extLst>
              </p14:cNvPr>
              <p14:cNvContentPartPr/>
              <p14:nvPr/>
            </p14:nvContentPartPr>
            <p14:xfrm>
              <a:off x="9904174" y="4622841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D872E20-5497-4265-A7DF-453078AE7C0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14534" y="444320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EA42882-56C3-4E48-8435-6C7B10C0A23A}"/>
                  </a:ext>
                </a:extLst>
              </p14:cNvPr>
              <p14:cNvContentPartPr/>
              <p14:nvPr/>
            </p14:nvContentPartPr>
            <p14:xfrm>
              <a:off x="10779694" y="3133161"/>
              <a:ext cx="360" cy="3207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EA42882-56C3-4E48-8435-6C7B10C0A23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689694" y="2953161"/>
                <a:ext cx="180000" cy="35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36E5EA4-1FE6-4441-8682-26C8EA2FE6C1}"/>
                  </a:ext>
                </a:extLst>
              </p14:cNvPr>
              <p14:cNvContentPartPr/>
              <p14:nvPr/>
            </p14:nvContentPartPr>
            <p14:xfrm>
              <a:off x="7900485" y="3436426"/>
              <a:ext cx="360" cy="1789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36E5EA4-1FE6-4441-8682-26C8EA2FE6C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810485" y="3256426"/>
                <a:ext cx="180000" cy="21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B619AD4-714A-43CE-A5A7-F9A760116160}"/>
                  </a:ext>
                </a:extLst>
              </p14:cNvPr>
              <p14:cNvContentPartPr/>
              <p14:nvPr/>
            </p14:nvContentPartPr>
            <p14:xfrm>
              <a:off x="7900485" y="5166586"/>
              <a:ext cx="360" cy="1122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B619AD4-714A-43CE-A5A7-F9A76011616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810485" y="4986946"/>
                <a:ext cx="180000" cy="14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0D54F34-8563-4547-BE8C-45F97825B17C}"/>
                  </a:ext>
                </a:extLst>
              </p14:cNvPr>
              <p14:cNvContentPartPr/>
              <p14:nvPr/>
            </p14:nvContentPartPr>
            <p14:xfrm>
              <a:off x="7900485" y="4991266"/>
              <a:ext cx="360" cy="870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0D54F34-8563-4547-BE8C-45F97825B17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810485" y="4811626"/>
                <a:ext cx="180000" cy="12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BBEB5A4-463C-4165-B170-B3D717882DBA}"/>
                  </a:ext>
                </a:extLst>
              </p14:cNvPr>
              <p14:cNvContentPartPr/>
              <p14:nvPr/>
            </p14:nvContentPartPr>
            <p14:xfrm>
              <a:off x="6898245" y="3018826"/>
              <a:ext cx="360" cy="3061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BBEB5A4-463C-4165-B170-B3D717882DB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08605" y="2839186"/>
                <a:ext cx="180000" cy="34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EB0D87E-BB5D-45D9-A408-54C4C4428FA4}"/>
                  </a:ext>
                </a:extLst>
              </p14:cNvPr>
              <p14:cNvContentPartPr/>
              <p14:nvPr/>
            </p14:nvContentPartPr>
            <p14:xfrm>
              <a:off x="7772325" y="5028706"/>
              <a:ext cx="34200" cy="679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EB0D87E-BB5D-45D9-A408-54C4C4428FA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682685" y="4848706"/>
                <a:ext cx="213840" cy="10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0D736CE-F201-493A-B0DF-47F7A8A32771}"/>
                  </a:ext>
                </a:extLst>
              </p14:cNvPr>
              <p14:cNvContentPartPr/>
              <p14:nvPr/>
            </p14:nvContentPartPr>
            <p14:xfrm>
              <a:off x="7006965" y="2986786"/>
              <a:ext cx="681120" cy="103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0D736CE-F201-493A-B0DF-47F7A8A3277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16965" y="2806786"/>
                <a:ext cx="86076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2CDCEC2-9CD7-40E3-BE32-AED049246607}"/>
                  </a:ext>
                </a:extLst>
              </p14:cNvPr>
              <p14:cNvContentPartPr/>
              <p14:nvPr/>
            </p14:nvContentPartPr>
            <p14:xfrm>
              <a:off x="7867725" y="3220786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2CDCEC2-9CD7-40E3-BE32-AED04924660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77725" y="304114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15A689F-9B91-4519-81FC-8604F064ED65}"/>
                  </a:ext>
                </a:extLst>
              </p14:cNvPr>
              <p14:cNvContentPartPr/>
              <p14:nvPr/>
            </p14:nvContentPartPr>
            <p14:xfrm>
              <a:off x="6868365" y="6230026"/>
              <a:ext cx="882000" cy="44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15A689F-9B91-4519-81FC-8604F064ED6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78365" y="6050386"/>
                <a:ext cx="106164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A91BA9F-5664-407F-A8AA-05DA17C6AFB8}"/>
                  </a:ext>
                </a:extLst>
              </p14:cNvPr>
              <p14:cNvContentPartPr/>
              <p14:nvPr/>
            </p14:nvContentPartPr>
            <p14:xfrm>
              <a:off x="1381965" y="2870146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A91BA9F-5664-407F-A8AA-05DA17C6AFB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92325" y="269014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C5F1F43-12DF-44AC-86CB-4FF22C203786}"/>
                  </a:ext>
                </a:extLst>
              </p14:cNvPr>
              <p14:cNvContentPartPr/>
              <p14:nvPr/>
            </p14:nvContentPartPr>
            <p14:xfrm>
              <a:off x="1552245" y="2902186"/>
              <a:ext cx="2649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C5F1F43-12DF-44AC-86CB-4FF22C20378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462245" y="2722186"/>
                <a:ext cx="4446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7DC8076-F7D1-4C7F-AC4F-7651A698C2C6}"/>
                  </a:ext>
                </a:extLst>
              </p14:cNvPr>
              <p14:cNvContentPartPr/>
              <p14:nvPr/>
            </p14:nvContentPartPr>
            <p14:xfrm>
              <a:off x="1796685" y="3178666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7DC8076-F7D1-4C7F-AC4F-7651A698C2C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07045" y="299902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8E9D09B-AE45-473B-B5A7-B73ED9238FB4}"/>
                  </a:ext>
                </a:extLst>
              </p14:cNvPr>
              <p14:cNvContentPartPr/>
              <p14:nvPr/>
            </p14:nvContentPartPr>
            <p14:xfrm>
              <a:off x="1775085" y="3540466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8E9D09B-AE45-473B-B5A7-B73ED9238FB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85445" y="336046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2572F80-46EE-4E4D-BBD2-E6AADD6559E7}"/>
                  </a:ext>
                </a:extLst>
              </p14:cNvPr>
              <p14:cNvContentPartPr/>
              <p14:nvPr/>
            </p14:nvContentPartPr>
            <p14:xfrm>
              <a:off x="1796685" y="3795346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2572F80-46EE-4E4D-BBD2-E6AADD6559E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07045" y="361570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0DA711D-9EF9-4420-AE38-078827B09CA8}"/>
                  </a:ext>
                </a:extLst>
              </p14:cNvPr>
              <p14:cNvContentPartPr/>
              <p14:nvPr/>
            </p14:nvContentPartPr>
            <p14:xfrm>
              <a:off x="1743045" y="3891106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0DA711D-9EF9-4420-AE38-078827B09CA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53405" y="371146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8BFBC35-9416-450E-AC03-D280ED33C97E}"/>
                  </a:ext>
                </a:extLst>
              </p14:cNvPr>
              <p14:cNvContentPartPr/>
              <p14:nvPr/>
            </p14:nvContentPartPr>
            <p14:xfrm>
              <a:off x="1700205" y="4125106"/>
              <a:ext cx="64800" cy="19447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8BFBC35-9416-450E-AC03-D280ED33C97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610565" y="3945106"/>
                <a:ext cx="244440" cy="23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AF734DD-4DBC-4339-86B8-85BD8CB3C4DB}"/>
                  </a:ext>
                </a:extLst>
              </p14:cNvPr>
              <p14:cNvContentPartPr/>
              <p14:nvPr/>
            </p14:nvContentPartPr>
            <p14:xfrm>
              <a:off x="1275405" y="6145066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AF734DD-4DBC-4339-86B8-85BD8CB3C4D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85765" y="596506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C61E760-738E-47A3-8D69-6E213EB890FF}"/>
                  </a:ext>
                </a:extLst>
              </p14:cNvPr>
              <p14:cNvContentPartPr/>
              <p14:nvPr/>
            </p14:nvContentPartPr>
            <p14:xfrm>
              <a:off x="1435245" y="6145066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C61E760-738E-47A3-8D69-6E213EB890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45245" y="596506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6E343AC-F570-47BA-9A78-EA99C588EE67}"/>
                  </a:ext>
                </a:extLst>
              </p14:cNvPr>
              <p14:cNvContentPartPr/>
              <p14:nvPr/>
            </p14:nvContentPartPr>
            <p14:xfrm>
              <a:off x="1573125" y="6145066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6E343AC-F570-47BA-9A78-EA99C588EE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83485" y="596506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55CC77A-F4A5-4EFF-8984-9AB5762BEDCA}"/>
                  </a:ext>
                </a:extLst>
              </p14:cNvPr>
              <p14:cNvContentPartPr/>
              <p14:nvPr/>
            </p14:nvContentPartPr>
            <p14:xfrm>
              <a:off x="1711365" y="6145066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55CC77A-F4A5-4EFF-8984-9AB5762BEDC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21365" y="596506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AE1DE0A-DFAC-48CB-B3F0-4127903B39EF}"/>
                  </a:ext>
                </a:extLst>
              </p14:cNvPr>
              <p14:cNvContentPartPr/>
              <p14:nvPr/>
            </p14:nvContentPartPr>
            <p14:xfrm>
              <a:off x="1095694" y="2918241"/>
              <a:ext cx="113400" cy="3232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E1DE0A-DFAC-48CB-B3F0-4127903B39E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05694" y="2738241"/>
                <a:ext cx="293040" cy="35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B927A29-B2A2-40BF-B0FB-5B7517B1BC5F}"/>
                  </a:ext>
                </a:extLst>
              </p14:cNvPr>
              <p14:cNvContentPartPr/>
              <p14:nvPr/>
            </p14:nvContentPartPr>
            <p14:xfrm>
              <a:off x="1732894" y="2935161"/>
              <a:ext cx="112680" cy="3221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B927A29-B2A2-40BF-B0FB-5B7517B1BC5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643254" y="2755521"/>
                <a:ext cx="292320" cy="358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98577C4-DAE8-4FF6-9552-D990B117B520}"/>
                  </a:ext>
                </a:extLst>
              </p14:cNvPr>
              <p14:cNvContentPartPr/>
              <p14:nvPr/>
            </p14:nvContentPartPr>
            <p14:xfrm>
              <a:off x="1025134" y="2920041"/>
              <a:ext cx="113400" cy="3239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98577C4-DAE8-4FF6-9552-D990B117B52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35494" y="2740041"/>
                <a:ext cx="293040" cy="359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2831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148" y="2921471"/>
            <a:ext cx="9875520" cy="1356360"/>
          </a:xfrm>
        </p:spPr>
        <p:txBody>
          <a:bodyPr/>
          <a:lstStyle/>
          <a:p>
            <a:r>
              <a:rPr lang="en-CA" dirty="0"/>
              <a:t>And since then…</a:t>
            </a:r>
          </a:p>
        </p:txBody>
      </p:sp>
      <p:pic>
        <p:nvPicPr>
          <p:cNvPr id="2050" name="Picture 2" descr="Résultats de recherche d'images pour « clock picture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28" y="990918"/>
            <a:ext cx="2679853" cy="267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658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6921-ADF2-4F1F-B539-923F1C67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07" y="1885584"/>
            <a:ext cx="10433185" cy="1391872"/>
          </a:xfrm>
        </p:spPr>
        <p:txBody>
          <a:bodyPr/>
          <a:lstStyle/>
          <a:p>
            <a:pPr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in favor of fluoridation</a:t>
            </a:r>
          </a:p>
        </p:txBody>
      </p:sp>
    </p:spTree>
    <p:extLst>
      <p:ext uri="{BB962C8B-B14F-4D97-AF65-F5344CB8AC3E}">
        <p14:creationId xmlns:p14="http://schemas.microsoft.com/office/powerpoint/2010/main" val="2543861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29" y="739584"/>
            <a:ext cx="9875520" cy="1356360"/>
          </a:xfrm>
        </p:spPr>
        <p:txBody>
          <a:bodyPr/>
          <a:lstStyle/>
          <a:p>
            <a:r>
              <a:rPr lang="en-CA" b="1" dirty="0"/>
              <a:t>Tooth decay versus</a:t>
            </a:r>
            <a:br>
              <a:rPr lang="en-CA" b="1" dirty="0"/>
            </a:br>
            <a:r>
              <a:rPr lang="en-CA" b="1" dirty="0"/>
              <a:t>social deprivation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993" y="277304"/>
            <a:ext cx="6204207" cy="448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586" y="2254095"/>
            <a:ext cx="5003822" cy="5293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900" dirty="0"/>
              <a:t>NHS dental surveys in 5 years old</a:t>
            </a:r>
          </a:p>
          <a:p>
            <a:pPr algn="just"/>
            <a:endParaRPr lang="en-CA" sz="1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900" dirty="0"/>
              <a:t>1991 census – electoral wards in Hartlepool, </a:t>
            </a:r>
          </a:p>
          <a:p>
            <a:pPr algn="just"/>
            <a:r>
              <a:rPr lang="en-CA" sz="1900" dirty="0"/>
              <a:t>      Newcastle and North Tyneside (Fluoridated),</a:t>
            </a:r>
          </a:p>
          <a:p>
            <a:pPr algn="just"/>
            <a:r>
              <a:rPr lang="en-CA" sz="1900" dirty="0"/>
              <a:t>      and Salford, Trafford (Non)</a:t>
            </a:r>
          </a:p>
          <a:p>
            <a:pPr algn="just"/>
            <a:endParaRPr lang="en-CA" sz="1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900" dirty="0"/>
              <a:t>N=10,004 children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1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900" b="1" dirty="0"/>
              <a:t>Ward tooth decay vs </a:t>
            </a:r>
            <a:r>
              <a:rPr lang="en-CA" sz="1900" b="1" dirty="0" err="1"/>
              <a:t>Jarman</a:t>
            </a:r>
            <a:r>
              <a:rPr lang="en-CA" sz="1900" b="1" dirty="0"/>
              <a:t> score</a:t>
            </a:r>
          </a:p>
          <a:p>
            <a:pPr algn="just"/>
            <a:r>
              <a:rPr lang="en-CA" sz="1900" dirty="0"/>
              <a:t>     (underprivileged area score)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1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900" dirty="0"/>
              <a:t>Larger the score more deprived the area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19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900" b="1" dirty="0">
                <a:solidFill>
                  <a:srgbClr val="FF0000"/>
                </a:solidFill>
              </a:rPr>
              <a:t>Much beneficial for the socially deprived group</a:t>
            </a:r>
          </a:p>
          <a:p>
            <a:endParaRPr lang="en-CA" dirty="0"/>
          </a:p>
          <a:p>
            <a:r>
              <a:rPr lang="en-CA" dirty="0"/>
              <a:t>     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408" y="4877347"/>
            <a:ext cx="6204207" cy="185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2CC4-834A-436A-8E0C-8CFAFA3C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FF3CF-C7E8-4B31-AED2-38A4C40A5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Introduction</a:t>
            </a:r>
          </a:p>
          <a:p>
            <a:pPr lvl="1"/>
            <a:r>
              <a:rPr lang="en-CA" dirty="0"/>
              <a:t>Beneficial and harmful effects of fluoridation </a:t>
            </a:r>
          </a:p>
          <a:p>
            <a:pPr lvl="1"/>
            <a:r>
              <a:rPr lang="en-CA" dirty="0"/>
              <a:t>Confusions and challenges</a:t>
            </a:r>
          </a:p>
          <a:p>
            <a:r>
              <a:rPr lang="en-CA" b="1" dirty="0"/>
              <a:t>Observational studies</a:t>
            </a:r>
          </a:p>
          <a:p>
            <a:r>
              <a:rPr lang="en-CA" b="1" dirty="0"/>
              <a:t>Observation after intervention</a:t>
            </a:r>
          </a:p>
          <a:p>
            <a:pPr lvl="1"/>
            <a:r>
              <a:rPr lang="en-CA" dirty="0"/>
              <a:t>Findings in favor of fluoridation</a:t>
            </a:r>
          </a:p>
          <a:p>
            <a:pPr lvl="1"/>
            <a:r>
              <a:rPr lang="en-CA" dirty="0"/>
              <a:t>Findings against fluoridation</a:t>
            </a:r>
            <a:endParaRPr lang="en-CA" b="1" dirty="0"/>
          </a:p>
          <a:p>
            <a:r>
              <a:rPr lang="en-CA" b="1" dirty="0"/>
              <a:t>Debate: fluoridation versus no fluoridation</a:t>
            </a:r>
          </a:p>
          <a:p>
            <a:r>
              <a:rPr lang="en-CA" b="1" dirty="0"/>
              <a:t>Concluding remarks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3595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E538-E610-4A92-B909-4258821C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Community based study in Australia, 2002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642C6-C4E3-4C4C-BCED-7545BDE6D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N=128,990 (5 to 15-year-old children)</a:t>
            </a:r>
          </a:p>
          <a:p>
            <a:r>
              <a:rPr lang="en-CA" dirty="0"/>
              <a:t>Children attending for a regular visit in 2002</a:t>
            </a:r>
            <a:endParaRPr lang="en-US" dirty="0"/>
          </a:p>
          <a:p>
            <a:r>
              <a:rPr lang="en-US" dirty="0"/>
              <a:t>Compared children’s decay experience and prevalence between areas with and without </a:t>
            </a:r>
            <a:r>
              <a:rPr lang="en-CA" dirty="0"/>
              <a:t>water fluoridation in Australia.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1C2153-7843-4961-B93A-22707EB08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80" y="1693545"/>
            <a:ext cx="847852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01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BB53E6-FE43-4C37-B9FC-FA3746296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" y="558800"/>
            <a:ext cx="10678160" cy="59334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DE6D0E-73C6-405D-A606-EB7FAC2BED16}"/>
                  </a:ext>
                </a:extLst>
              </p14:cNvPr>
              <p14:cNvContentPartPr/>
              <p14:nvPr/>
            </p14:nvContentPartPr>
            <p14:xfrm>
              <a:off x="4952445" y="2460106"/>
              <a:ext cx="360" cy="282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DE6D0E-73C6-405D-A606-EB7FAC2BED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8805" y="2352106"/>
                <a:ext cx="108000" cy="30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49A81A-1F02-4B18-AFB6-F8F72D88C2FA}"/>
                  </a:ext>
                </a:extLst>
              </p14:cNvPr>
              <p14:cNvContentPartPr/>
              <p14:nvPr/>
            </p14:nvContentPartPr>
            <p14:xfrm>
              <a:off x="5033445" y="2424106"/>
              <a:ext cx="360" cy="2816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49A81A-1F02-4B18-AFB6-F8F72D88C2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79805" y="2316106"/>
                <a:ext cx="108000" cy="30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92F64-25B2-4F19-A782-D29C330D4EE1}"/>
                  </a:ext>
                </a:extLst>
              </p14:cNvPr>
              <p14:cNvContentPartPr/>
              <p14:nvPr/>
            </p14:nvContentPartPr>
            <p14:xfrm>
              <a:off x="5119845" y="2402146"/>
              <a:ext cx="360" cy="2859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92F64-25B2-4F19-A782-D29C330D4E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66205" y="2294506"/>
                <a:ext cx="108000" cy="30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B7C21E-EDA6-4B25-8A69-B2E811CC6703}"/>
                  </a:ext>
                </a:extLst>
              </p14:cNvPr>
              <p14:cNvContentPartPr/>
              <p14:nvPr/>
            </p14:nvContentPartPr>
            <p14:xfrm>
              <a:off x="5208045" y="2413306"/>
              <a:ext cx="360" cy="2855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B7C21E-EDA6-4B25-8A69-B2E811CC67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54405" y="2305306"/>
                <a:ext cx="108000" cy="30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3239421-2542-4758-814E-AD8E72C1CE4F}"/>
                  </a:ext>
                </a:extLst>
              </p14:cNvPr>
              <p14:cNvContentPartPr/>
              <p14:nvPr/>
            </p14:nvContentPartPr>
            <p14:xfrm>
              <a:off x="5208045" y="527350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3239421-2542-4758-814E-AD8E72C1CE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54405" y="516550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7182D6-339D-489F-B58F-390169D2A049}"/>
                  </a:ext>
                </a:extLst>
              </p14:cNvPr>
              <p14:cNvContentPartPr/>
              <p14:nvPr/>
            </p14:nvContentPartPr>
            <p14:xfrm>
              <a:off x="5278605" y="2455426"/>
              <a:ext cx="360" cy="281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7182D6-339D-489F-B58F-390169D2A04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4965" y="2347426"/>
                <a:ext cx="108000" cy="30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B243FAA-F1E3-44DB-827F-FFB9A4133290}"/>
                  </a:ext>
                </a:extLst>
              </p14:cNvPr>
              <p14:cNvContentPartPr/>
              <p14:nvPr/>
            </p14:nvContentPartPr>
            <p14:xfrm>
              <a:off x="5356725" y="2455426"/>
              <a:ext cx="360" cy="2827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B243FAA-F1E3-44DB-827F-FFB9A41332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02725" y="2347426"/>
                <a:ext cx="108000" cy="30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C10B043-19A8-4DEA-8B79-D67900C01E5E}"/>
                  </a:ext>
                </a:extLst>
              </p14:cNvPr>
              <p14:cNvContentPartPr/>
              <p14:nvPr/>
            </p14:nvContentPartPr>
            <p14:xfrm>
              <a:off x="5429085" y="2444986"/>
              <a:ext cx="360" cy="2763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C10B043-19A8-4DEA-8B79-D67900C01E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75085" y="2337346"/>
                <a:ext cx="108000" cy="29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C873090-C715-4D47-90AE-F32E467B72EC}"/>
                  </a:ext>
                </a:extLst>
              </p14:cNvPr>
              <p14:cNvContentPartPr/>
              <p14:nvPr/>
            </p14:nvContentPartPr>
            <p14:xfrm>
              <a:off x="4954245" y="2394226"/>
              <a:ext cx="4561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C873090-C715-4D47-90AE-F32E467B72E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00605" y="2286226"/>
                <a:ext cx="563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023DF7-6BDB-419D-8454-8B320BE08A8F}"/>
                  </a:ext>
                </a:extLst>
              </p14:cNvPr>
              <p14:cNvContentPartPr/>
              <p14:nvPr/>
            </p14:nvContentPartPr>
            <p14:xfrm>
              <a:off x="5401005" y="239422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023DF7-6BDB-419D-8454-8B320BE08A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47365" y="228622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421EAF3-6693-451D-958E-CD2091BED18E}"/>
                  </a:ext>
                </a:extLst>
              </p14:cNvPr>
              <p14:cNvContentPartPr/>
              <p14:nvPr/>
            </p14:nvContentPartPr>
            <p14:xfrm>
              <a:off x="5422245" y="239422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421EAF3-6693-451D-958E-CD2091BED18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8245" y="228622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630C79C-A535-4627-8F95-9EE247A84F04}"/>
                  </a:ext>
                </a:extLst>
              </p14:cNvPr>
              <p14:cNvContentPartPr/>
              <p14:nvPr/>
            </p14:nvContentPartPr>
            <p14:xfrm>
              <a:off x="4944165" y="5315986"/>
              <a:ext cx="4881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630C79C-A535-4627-8F95-9EE247A84F0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90165" y="5208346"/>
                <a:ext cx="595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C3A87C7-6949-49A8-8A31-B50B724AAAB2}"/>
                  </a:ext>
                </a:extLst>
              </p14:cNvPr>
              <p14:cNvContentPartPr/>
              <p14:nvPr/>
            </p14:nvContentPartPr>
            <p14:xfrm>
              <a:off x="4784325" y="1675306"/>
              <a:ext cx="77544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C3A87C7-6949-49A8-8A31-B50B724AAAB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30685" y="1567666"/>
                <a:ext cx="883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12F5F6E-A683-4B03-8EFD-60A94C9A71CC}"/>
                  </a:ext>
                </a:extLst>
              </p14:cNvPr>
              <p14:cNvContentPartPr/>
              <p14:nvPr/>
            </p14:nvContentPartPr>
            <p14:xfrm>
              <a:off x="4805565" y="1675306"/>
              <a:ext cx="516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12F5F6E-A683-4B03-8EFD-60A94C9A71C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51565" y="1567666"/>
                <a:ext cx="623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54DAEC5-5B90-4D99-95DC-9A59DE791E02}"/>
                  </a:ext>
                </a:extLst>
              </p14:cNvPr>
              <p14:cNvContentPartPr/>
              <p14:nvPr/>
            </p14:nvContentPartPr>
            <p14:xfrm>
              <a:off x="4795125" y="1857826"/>
              <a:ext cx="7707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54DAEC5-5B90-4D99-95DC-9A59DE791E0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41485" y="1749826"/>
                <a:ext cx="878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A8F39CF-29CA-4A21-9CF9-AC606F4BFD06}"/>
                  </a:ext>
                </a:extLst>
              </p14:cNvPr>
              <p14:cNvContentPartPr/>
              <p14:nvPr/>
            </p14:nvContentPartPr>
            <p14:xfrm>
              <a:off x="4954245" y="2053666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A8F39CF-29CA-4A21-9CF9-AC606F4BFD0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00605" y="194602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192C58B-B2DF-4B62-B0EF-0947A17882A3}"/>
                  </a:ext>
                </a:extLst>
              </p14:cNvPr>
              <p14:cNvContentPartPr/>
              <p14:nvPr/>
            </p14:nvContentPartPr>
            <p14:xfrm>
              <a:off x="4954245" y="2053666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192C58B-B2DF-4B62-B0EF-0947A17882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00605" y="194602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1AEF99-0D25-406F-A784-CB6A4A40B35C}"/>
                  </a:ext>
                </a:extLst>
              </p14:cNvPr>
              <p14:cNvContentPartPr/>
              <p14:nvPr/>
            </p14:nvContentPartPr>
            <p14:xfrm>
              <a:off x="5061165" y="2053666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1AEF99-0D25-406F-A784-CB6A4A40B3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7165" y="194602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AB7D2E8-44CA-4D1A-9044-9F4235D01220}"/>
                  </a:ext>
                </a:extLst>
              </p14:cNvPr>
              <p14:cNvContentPartPr/>
              <p14:nvPr/>
            </p14:nvContentPartPr>
            <p14:xfrm>
              <a:off x="5156205" y="2053666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AB7D2E8-44CA-4D1A-9044-9F4235D012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02565" y="194602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74382A4-D8D6-4AF5-AEFF-B9BB6691E518}"/>
                  </a:ext>
                </a:extLst>
              </p14:cNvPr>
              <p14:cNvContentPartPr/>
              <p14:nvPr/>
            </p14:nvContentPartPr>
            <p14:xfrm>
              <a:off x="5241885" y="2053666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74382A4-D8D6-4AF5-AEFF-B9BB6691E5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87885" y="194602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5D2D5C0-A913-42DD-8614-D83973B16B4C}"/>
                  </a:ext>
                </a:extLst>
              </p14:cNvPr>
              <p14:cNvContentPartPr/>
              <p14:nvPr/>
            </p14:nvContentPartPr>
            <p14:xfrm>
              <a:off x="5337285" y="205366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5D2D5C0-A913-42DD-8614-D83973B16B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83285" y="194602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595D1C8-12F9-446E-AAE8-1DD46EA18DE5}"/>
                  </a:ext>
                </a:extLst>
              </p14:cNvPr>
              <p14:cNvContentPartPr/>
              <p14:nvPr/>
            </p14:nvContentPartPr>
            <p14:xfrm>
              <a:off x="5411805" y="205366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595D1C8-12F9-446E-AAE8-1DD46EA18D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8165" y="194602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121A53B-10B5-4324-BE0F-650B87D2AAB4}"/>
                  </a:ext>
                </a:extLst>
              </p14:cNvPr>
              <p14:cNvContentPartPr/>
              <p14:nvPr/>
            </p14:nvContentPartPr>
            <p14:xfrm>
              <a:off x="5411805" y="2053666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121A53B-10B5-4324-BE0F-650B87D2AA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8165" y="194602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69D9BED-7698-4D42-8DA9-4A76BDB20236}"/>
                  </a:ext>
                </a:extLst>
              </p14:cNvPr>
              <p14:cNvContentPartPr/>
              <p14:nvPr/>
            </p14:nvContentPartPr>
            <p14:xfrm>
              <a:off x="4965045" y="2191546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69D9BED-7698-4D42-8DA9-4A76BDB2023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11405" y="20835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5DF3AD0-D5A9-4514-A001-40D1083A3C53}"/>
                  </a:ext>
                </a:extLst>
              </p14:cNvPr>
              <p14:cNvContentPartPr/>
              <p14:nvPr/>
            </p14:nvContentPartPr>
            <p14:xfrm>
              <a:off x="5039205" y="2191546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5DF3AD0-D5A9-4514-A001-40D1083A3C5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85565" y="20835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780F051-A920-4084-B27D-956AF10569EC}"/>
                  </a:ext>
                </a:extLst>
              </p14:cNvPr>
              <p14:cNvContentPartPr/>
              <p14:nvPr/>
            </p14:nvContentPartPr>
            <p14:xfrm>
              <a:off x="5146125" y="2191546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780F051-A920-4084-B27D-956AF10569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92125" y="20835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8EFAE27-8C41-4616-825C-EF7E463277E7}"/>
                  </a:ext>
                </a:extLst>
              </p14:cNvPr>
              <p14:cNvContentPartPr/>
              <p14:nvPr/>
            </p14:nvContentPartPr>
            <p14:xfrm>
              <a:off x="5251965" y="2191546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8EFAE27-8C41-4616-825C-EF7E463277E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98325" y="20835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FF6776E-B843-42E6-980A-AE436E3D5EDA}"/>
                  </a:ext>
                </a:extLst>
              </p14:cNvPr>
              <p14:cNvContentPartPr/>
              <p14:nvPr/>
            </p14:nvContentPartPr>
            <p14:xfrm>
              <a:off x="5326845" y="2191546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FF6776E-B843-42E6-980A-AE436E3D5E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73205" y="20835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2C37E4-9D29-425F-83EC-33A8802C6C21}"/>
                  </a:ext>
                </a:extLst>
              </p14:cNvPr>
              <p14:cNvContentPartPr/>
              <p14:nvPr/>
            </p14:nvContentPartPr>
            <p14:xfrm>
              <a:off x="5411805" y="2191546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2C37E4-9D29-425F-83EC-33A8802C6C2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8165" y="20835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E7601E3-4E15-4AD1-AA21-FB35F9B9501B}"/>
                  </a:ext>
                </a:extLst>
              </p14:cNvPr>
              <p14:cNvContentPartPr/>
              <p14:nvPr/>
            </p14:nvContentPartPr>
            <p14:xfrm>
              <a:off x="4954245" y="2191546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E7601E3-4E15-4AD1-AA21-FB35F9B9501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00605" y="20835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2FF95A7-877A-4549-B3EF-C9EE8502C2E8}"/>
                  </a:ext>
                </a:extLst>
              </p14:cNvPr>
              <p14:cNvContentPartPr/>
              <p14:nvPr/>
            </p14:nvContentPartPr>
            <p14:xfrm>
              <a:off x="9122685" y="1658386"/>
              <a:ext cx="89208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2FF95A7-877A-4549-B3EF-C9EE8502C2E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069045" y="1550746"/>
                <a:ext cx="999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512F32D-F8ED-4DBE-A3CC-46369BD338D3}"/>
                  </a:ext>
                </a:extLst>
              </p14:cNvPr>
              <p14:cNvContentPartPr/>
              <p14:nvPr/>
            </p14:nvContentPartPr>
            <p14:xfrm>
              <a:off x="10026285" y="1658386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512F32D-F8ED-4DBE-A3CC-46369BD338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972645" y="15507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C31B337-A689-4D4C-B08E-E85116839D7F}"/>
                  </a:ext>
                </a:extLst>
              </p14:cNvPr>
              <p14:cNvContentPartPr/>
              <p14:nvPr/>
            </p14:nvContentPartPr>
            <p14:xfrm>
              <a:off x="9143925" y="1811746"/>
              <a:ext cx="90288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C31B337-A689-4D4C-B08E-E85116839D7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089925" y="1703746"/>
                <a:ext cx="1010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CB73F7B-553C-4D3A-B016-D82D84623D01}"/>
                  </a:ext>
                </a:extLst>
              </p14:cNvPr>
              <p14:cNvContentPartPr/>
              <p14:nvPr/>
            </p14:nvContentPartPr>
            <p14:xfrm>
              <a:off x="9122685" y="1811746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CB73F7B-553C-4D3A-B016-D82D84623D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69045" y="17037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C5CF7B6-B5B4-4847-B22F-41B60682D823}"/>
                  </a:ext>
                </a:extLst>
              </p14:cNvPr>
              <p14:cNvContentPartPr/>
              <p14:nvPr/>
            </p14:nvContentPartPr>
            <p14:xfrm>
              <a:off x="9407805" y="1924426"/>
              <a:ext cx="360" cy="3381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C5CF7B6-B5B4-4847-B22F-41B60682D82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353805" y="1816426"/>
                <a:ext cx="108000" cy="359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A0F36E9-7911-4048-9380-DEA97C302931}"/>
                  </a:ext>
                </a:extLst>
              </p14:cNvPr>
              <p14:cNvContentPartPr/>
              <p14:nvPr/>
            </p14:nvContentPartPr>
            <p14:xfrm>
              <a:off x="9501045" y="1934506"/>
              <a:ext cx="360" cy="3348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A0F36E9-7911-4048-9380-DEA97C30293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447045" y="1826866"/>
                <a:ext cx="108000" cy="35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519004E-4F72-4F7F-9573-7CADACB3EF8F}"/>
                  </a:ext>
                </a:extLst>
              </p14:cNvPr>
              <p14:cNvContentPartPr/>
              <p14:nvPr/>
            </p14:nvContentPartPr>
            <p14:xfrm>
              <a:off x="9597525" y="1849546"/>
              <a:ext cx="360" cy="3454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519004E-4F72-4F7F-9573-7CADACB3EF8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543885" y="1741906"/>
                <a:ext cx="108000" cy="36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8B7B4CF-FF4F-42A3-8C84-CA477F6A1016}"/>
                  </a:ext>
                </a:extLst>
              </p14:cNvPr>
              <p14:cNvContentPartPr/>
              <p14:nvPr/>
            </p14:nvContentPartPr>
            <p14:xfrm>
              <a:off x="9703005" y="1892386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8B7B4CF-FF4F-42A3-8C84-CA477F6A101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613005" y="171238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4ECAE47-7D34-47AE-A287-CCF0D51898FC}"/>
                  </a:ext>
                </a:extLst>
              </p14:cNvPr>
              <p14:cNvContentPartPr/>
              <p14:nvPr/>
            </p14:nvContentPartPr>
            <p14:xfrm>
              <a:off x="9703005" y="1892386"/>
              <a:ext cx="360" cy="3303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4ECAE47-7D34-47AE-A287-CCF0D51898F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613005" y="1712386"/>
                <a:ext cx="180000" cy="36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8A81AB-537D-4527-BFE5-E5AE0182D3ED}"/>
                  </a:ext>
                </a:extLst>
              </p14:cNvPr>
              <p14:cNvContentPartPr/>
              <p14:nvPr/>
            </p14:nvContentPartPr>
            <p14:xfrm>
              <a:off x="9819285" y="1881586"/>
              <a:ext cx="360" cy="3285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8A81AB-537D-4527-BFE5-E5AE0182D3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729645" y="1701586"/>
                <a:ext cx="180000" cy="36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7E45794-1930-4355-8492-03244986009B}"/>
                  </a:ext>
                </a:extLst>
              </p14:cNvPr>
              <p14:cNvContentPartPr/>
              <p14:nvPr/>
            </p14:nvContentPartPr>
            <p14:xfrm>
              <a:off x="9462525" y="5267746"/>
              <a:ext cx="3733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7E45794-1930-4355-8492-03244986009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72885" y="5088106"/>
                <a:ext cx="552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4AFEFFB-BC58-4945-9D2C-5BA15E20FFE2}"/>
                  </a:ext>
                </a:extLst>
              </p14:cNvPr>
              <p14:cNvContentPartPr/>
              <p14:nvPr/>
            </p14:nvContentPartPr>
            <p14:xfrm>
              <a:off x="9441645" y="5267746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4AFEFFB-BC58-4945-9D2C-5BA15E20FFE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351645" y="508810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1384CDA-C82D-4D90-8472-9B3D46021798}"/>
                  </a:ext>
                </a:extLst>
              </p14:cNvPr>
              <p14:cNvContentPartPr/>
              <p14:nvPr/>
            </p14:nvContentPartPr>
            <p14:xfrm>
              <a:off x="9813525" y="5267746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1384CDA-C82D-4D90-8472-9B3D4602179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723525" y="5088106"/>
                <a:ext cx="18000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552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1C384E-B9F2-4F4E-B59B-602F93DA1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80" y="599440"/>
            <a:ext cx="10495280" cy="56986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96A911-B08C-44CB-B7D1-44302DDFC8A5}"/>
                  </a:ext>
                </a:extLst>
              </p14:cNvPr>
              <p14:cNvContentPartPr/>
              <p14:nvPr/>
            </p14:nvContentPartPr>
            <p14:xfrm>
              <a:off x="1201245" y="2368306"/>
              <a:ext cx="999540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96A911-B08C-44CB-B7D1-44302DDFC8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7605" y="2260666"/>
                <a:ext cx="10103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AC3067-861C-4EA1-BB75-B6F2552E1BE0}"/>
                  </a:ext>
                </a:extLst>
              </p14:cNvPr>
              <p14:cNvContentPartPr/>
              <p14:nvPr/>
            </p14:nvContentPartPr>
            <p14:xfrm>
              <a:off x="10993965" y="236830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AC3067-861C-4EA1-BB75-B6F2552E1B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39965" y="226066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C3B4A6-8B30-40FD-BBD9-8BB707AB480C}"/>
                  </a:ext>
                </a:extLst>
              </p14:cNvPr>
              <p14:cNvContentPartPr/>
              <p14:nvPr/>
            </p14:nvContentPartPr>
            <p14:xfrm>
              <a:off x="1031325" y="2368306"/>
              <a:ext cx="45612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C3B4A6-8B30-40FD-BBD9-8BB707AB48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7325" y="2260666"/>
                <a:ext cx="563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71C38C-D3C3-4420-B20D-030B25B1D01F}"/>
                  </a:ext>
                </a:extLst>
              </p14:cNvPr>
              <p14:cNvContentPartPr/>
              <p14:nvPr/>
            </p14:nvContentPartPr>
            <p14:xfrm>
              <a:off x="1041405" y="2182546"/>
              <a:ext cx="1015344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71C38C-D3C3-4420-B20D-030B25B1D0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7765" y="2074546"/>
                <a:ext cx="102610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1216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20A4-7A8A-4D84-B34F-E271743C2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45" y="1768624"/>
            <a:ext cx="10515600" cy="1325563"/>
          </a:xfrm>
        </p:spPr>
        <p:txBody>
          <a:bodyPr/>
          <a:lstStyle/>
          <a:p>
            <a:pPr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against fluoridation</a:t>
            </a:r>
          </a:p>
        </p:txBody>
      </p:sp>
    </p:spTree>
    <p:extLst>
      <p:ext uri="{BB962C8B-B14F-4D97-AF65-F5344CB8AC3E}">
        <p14:creationId xmlns:p14="http://schemas.microsoft.com/office/powerpoint/2010/main" val="1671374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32FC-A725-4A37-8B6E-C40E4B1A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Child’s IQ versus Fluoridation in pregnancy, Canada 2019 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69AA7-0874-4FC6-B44C-3ADDFD22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prospective, multicenter birth cohort study based on six cities in Canada (</a:t>
            </a:r>
            <a:r>
              <a:rPr lang="en-CA" b="1" dirty="0"/>
              <a:t>Vancouver, Montreal, </a:t>
            </a:r>
            <a:r>
              <a:rPr lang="en-US" b="1" dirty="0"/>
              <a:t>Kingston, Toronto, Hamilton, and Halifax</a:t>
            </a:r>
            <a:r>
              <a:rPr lang="en-US" dirty="0"/>
              <a:t>)</a:t>
            </a:r>
          </a:p>
          <a:p>
            <a:r>
              <a:rPr lang="en-US" dirty="0"/>
              <a:t>aim is to examine the </a:t>
            </a:r>
            <a:r>
              <a:rPr lang="en-US" b="1" dirty="0"/>
              <a:t>association</a:t>
            </a:r>
            <a:r>
              <a:rPr lang="en-US" dirty="0"/>
              <a:t> between fluoride exposure during pregnancy and IQ scores of the child.</a:t>
            </a:r>
          </a:p>
          <a:p>
            <a:r>
              <a:rPr lang="en-CA" b="1" dirty="0"/>
              <a:t>Exposures</a:t>
            </a:r>
            <a:r>
              <a:rPr lang="en-CA" dirty="0"/>
              <a:t>: Maternal urinary fluoride (</a:t>
            </a:r>
            <a:r>
              <a:rPr lang="en-CA" dirty="0">
                <a:solidFill>
                  <a:srgbClr val="FF0000"/>
                </a:solidFill>
              </a:rPr>
              <a:t>MUF</a:t>
            </a:r>
            <a:r>
              <a:rPr lang="en-CA" sz="1900" b="1" dirty="0">
                <a:solidFill>
                  <a:srgbClr val="FF0000"/>
                </a:solidFill>
              </a:rPr>
              <a:t>SG</a:t>
            </a:r>
            <a:r>
              <a:rPr lang="en-CA" dirty="0"/>
              <a:t>) and self-reported maternal daily </a:t>
            </a:r>
            <a:r>
              <a:rPr lang="en-CA" dirty="0">
                <a:solidFill>
                  <a:srgbClr val="FF0000"/>
                </a:solidFill>
              </a:rPr>
              <a:t>fluoride intake</a:t>
            </a:r>
            <a:r>
              <a:rPr lang="en-CA" dirty="0"/>
              <a:t>; </a:t>
            </a:r>
            <a:r>
              <a:rPr lang="en-CA" b="1" dirty="0"/>
              <a:t>Outcome: </a:t>
            </a:r>
            <a:r>
              <a:rPr lang="en-CA" dirty="0">
                <a:solidFill>
                  <a:srgbClr val="FF0000"/>
                </a:solidFill>
              </a:rPr>
              <a:t>Children’s IQ</a:t>
            </a:r>
            <a:endParaRPr lang="en-US" b="1" dirty="0">
              <a:solidFill>
                <a:srgbClr val="FF0000"/>
              </a:solidFill>
            </a:endParaRP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FB7EC-D1E6-42E9-A78E-C627DB67D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80" y="1600834"/>
            <a:ext cx="8646160" cy="20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20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64C5CA-1586-4521-8E81-359640436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609600"/>
            <a:ext cx="10952480" cy="57708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9DF15E-68CF-4B04-835C-0285CDDFA3F7}"/>
                  </a:ext>
                </a:extLst>
              </p14:cNvPr>
              <p14:cNvContentPartPr/>
              <p14:nvPr/>
            </p14:nvContentPartPr>
            <p14:xfrm>
              <a:off x="954934" y="2635556"/>
              <a:ext cx="10449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9DF15E-68CF-4B04-835C-0285CDDFA3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294" y="2455556"/>
                <a:ext cx="10629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A636AB-42D4-4B89-9CF6-00AFE373E8E0}"/>
                  </a:ext>
                </a:extLst>
              </p14:cNvPr>
              <p14:cNvContentPartPr/>
              <p14:nvPr/>
            </p14:nvContentPartPr>
            <p14:xfrm>
              <a:off x="954934" y="3841556"/>
              <a:ext cx="1041768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A636AB-42D4-4B89-9CF6-00AFE373E8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5294" y="3661556"/>
                <a:ext cx="105973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4530A27-5C96-44F9-A53C-93FB34E4B841}"/>
                  </a:ext>
                </a:extLst>
              </p14:cNvPr>
              <p14:cNvContentPartPr/>
              <p14:nvPr/>
            </p14:nvContentPartPr>
            <p14:xfrm>
              <a:off x="945214" y="3434396"/>
              <a:ext cx="104479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4530A27-5C96-44F9-A53C-93FB34E4B8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5214" y="3254396"/>
                <a:ext cx="106275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4375F19-EE07-45F0-A767-06E76242BB3E}"/>
                  </a:ext>
                </a:extLst>
              </p14:cNvPr>
              <p14:cNvContentPartPr/>
              <p14:nvPr/>
            </p14:nvContentPartPr>
            <p14:xfrm>
              <a:off x="954934" y="3035516"/>
              <a:ext cx="104299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4375F19-EE07-45F0-A767-06E76242BB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5294" y="2855516"/>
                <a:ext cx="1060956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5934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E87DBB-728C-47F4-BEE8-84AEC49C0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20" y="782320"/>
            <a:ext cx="9987279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79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3B9B-88FF-44D2-B63D-6CC576F7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Flaws of the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E508D-EBC1-41D9-898C-506EB810D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nearly everyone in the study had a fluoride intake of less than 2 mg/L (</a:t>
            </a:r>
            <a:r>
              <a:rPr lang="en-US" dirty="0">
                <a:solidFill>
                  <a:srgbClr val="FF0000"/>
                </a:solidFill>
              </a:rPr>
              <a:t>safe dose</a:t>
            </a:r>
            <a:r>
              <a:rPr lang="en-US" dirty="0"/>
              <a:t>)</a:t>
            </a:r>
          </a:p>
          <a:p>
            <a:r>
              <a:rPr lang="en-US" dirty="0"/>
              <a:t>a lot of</a:t>
            </a:r>
            <a:r>
              <a:rPr lang="en-US" dirty="0">
                <a:solidFill>
                  <a:srgbClr val="FF0000"/>
                </a:solidFill>
              </a:rPr>
              <a:t> variation</a:t>
            </a:r>
            <a:r>
              <a:rPr lang="en-US" dirty="0"/>
              <a:t> in the data -which makes drawing firm conclusions/predictions difficult</a:t>
            </a:r>
          </a:p>
          <a:p>
            <a:r>
              <a:rPr lang="en-US" dirty="0">
                <a:solidFill>
                  <a:srgbClr val="FF0000"/>
                </a:solidFill>
              </a:rPr>
              <a:t>self-reported</a:t>
            </a:r>
            <a:r>
              <a:rPr lang="en-US" dirty="0"/>
              <a:t> fluoride intake used in the analysis (</a:t>
            </a:r>
            <a:r>
              <a:rPr lang="en-US" dirty="0">
                <a:solidFill>
                  <a:srgbClr val="FF0000"/>
                </a:solidFill>
              </a:rPr>
              <a:t>a concern for measurement error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E1E4C-0531-428B-AE83-F2E098B3B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633" y="1414862"/>
            <a:ext cx="6315739" cy="341230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CDAEEE-0D7C-4A86-B1CC-CFBBD5133D1C}"/>
              </a:ext>
            </a:extLst>
          </p:cNvPr>
          <p:cNvCxnSpPr>
            <a:cxnSpLocks/>
          </p:cNvCxnSpPr>
          <p:nvPr/>
        </p:nvCxnSpPr>
        <p:spPr>
          <a:xfrm>
            <a:off x="6156250" y="3242931"/>
            <a:ext cx="28388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B445EC7-952B-4E1D-970F-8CC117F9C02E}"/>
              </a:ext>
            </a:extLst>
          </p:cNvPr>
          <p:cNvCxnSpPr>
            <a:cxnSpLocks/>
          </p:cNvCxnSpPr>
          <p:nvPr/>
        </p:nvCxnSpPr>
        <p:spPr>
          <a:xfrm>
            <a:off x="8537939" y="3248239"/>
            <a:ext cx="0" cy="919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E019639-8489-4B63-8220-8329C5A35EE2}"/>
              </a:ext>
            </a:extLst>
          </p:cNvPr>
          <p:cNvSpPr/>
          <p:nvPr/>
        </p:nvSpPr>
        <p:spPr>
          <a:xfrm>
            <a:off x="8569835" y="3349247"/>
            <a:ext cx="1446034" cy="520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below 2mg/L</a:t>
            </a:r>
          </a:p>
        </p:txBody>
      </p:sp>
    </p:spTree>
    <p:extLst>
      <p:ext uri="{BB962C8B-B14F-4D97-AF65-F5344CB8AC3E}">
        <p14:creationId xmlns:p14="http://schemas.microsoft.com/office/powerpoint/2010/main" val="318041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" y="988676"/>
            <a:ext cx="11247120" cy="5778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620" y="338749"/>
            <a:ext cx="5069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World fluoridation (2017)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1726909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803" y="292485"/>
            <a:ext cx="11690023" cy="1356360"/>
          </a:xfrm>
        </p:spPr>
        <p:txBody>
          <a:bodyPr/>
          <a:lstStyle/>
          <a:p>
            <a:r>
              <a:rPr lang="en-CA" b="1" dirty="0"/>
              <a:t>Water fluoridation in Canada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946" y="1414101"/>
            <a:ext cx="8155896" cy="48520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9946" y="3897086"/>
            <a:ext cx="8155896" cy="239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ED18C2-945B-4915-AF24-A62FF05A4191}"/>
              </a:ext>
            </a:extLst>
          </p:cNvPr>
          <p:cNvSpPr/>
          <p:nvPr/>
        </p:nvSpPr>
        <p:spPr>
          <a:xfrm>
            <a:off x="2089332" y="4902235"/>
            <a:ext cx="8155896" cy="239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B799F-BA64-494A-8F1B-FB3EC88473BE}"/>
              </a:ext>
            </a:extLst>
          </p:cNvPr>
          <p:cNvSpPr/>
          <p:nvPr/>
        </p:nvSpPr>
        <p:spPr>
          <a:xfrm>
            <a:off x="2077348" y="5157375"/>
            <a:ext cx="8155896" cy="239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7D08EE-960B-494F-98DE-E51DEA1CBA16}"/>
              </a:ext>
            </a:extLst>
          </p:cNvPr>
          <p:cNvSpPr/>
          <p:nvPr/>
        </p:nvSpPr>
        <p:spPr>
          <a:xfrm>
            <a:off x="2077348" y="5660807"/>
            <a:ext cx="8155896" cy="239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B39DDD-A46E-4668-94F3-D027B5395A3A}"/>
              </a:ext>
            </a:extLst>
          </p:cNvPr>
          <p:cNvSpPr/>
          <p:nvPr/>
        </p:nvSpPr>
        <p:spPr>
          <a:xfrm>
            <a:off x="2065364" y="2638493"/>
            <a:ext cx="8155896" cy="239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58" y="590747"/>
            <a:ext cx="9875520" cy="1356360"/>
          </a:xfrm>
        </p:spPr>
        <p:txBody>
          <a:bodyPr>
            <a:normAutofit/>
          </a:bodyPr>
          <a:lstStyle/>
          <a:p>
            <a:r>
              <a:rPr lang="en-CA" b="1" dirty="0"/>
              <a:t>Introduction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0258" y="2194404"/>
            <a:ext cx="8670303" cy="405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500" dirty="0"/>
          </a:p>
          <a:p>
            <a:r>
              <a:rPr lang="en-US" altLang="en-US" sz="2400" dirty="0"/>
              <a:t>Begin in 1901, McKay gave systematic attention to the mottling and brown stain (</a:t>
            </a:r>
            <a:r>
              <a:rPr lang="en-US" altLang="en-US" sz="2400" b="1" dirty="0"/>
              <a:t>fluorosis</a:t>
            </a:r>
            <a:r>
              <a:rPr lang="en-US" altLang="en-US" sz="2400" dirty="0"/>
              <a:t>) he found on the teeth of many of his patients in Colorado</a:t>
            </a:r>
          </a:p>
          <a:p>
            <a:endParaRPr lang="en-US" altLang="en-US" sz="600" dirty="0"/>
          </a:p>
          <a:p>
            <a:r>
              <a:rPr lang="en-US" altLang="en-US" sz="2400" dirty="0"/>
              <a:t>By 1909 McKay and his colleague </a:t>
            </a:r>
            <a:r>
              <a:rPr lang="en-US" altLang="en-US" sz="2400" b="1" dirty="0"/>
              <a:t>Dr. G. V. Black</a:t>
            </a:r>
            <a:r>
              <a:rPr lang="en-US" altLang="en-US" sz="2400" dirty="0"/>
              <a:t> studied several cases  and identified the water supply as the factor behind dental fluorosis.</a:t>
            </a:r>
            <a:endParaRPr lang="en-CA" dirty="0"/>
          </a:p>
        </p:txBody>
      </p:sp>
      <p:pic>
        <p:nvPicPr>
          <p:cNvPr id="1026" name="Picture 2" descr="Résultats de recherche d'images pour « frederick s mckay dentist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61" y="1030874"/>
            <a:ext cx="2181264" cy="218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s de recherche d'images pour « doctor g. v. black dean 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61" y="3710108"/>
            <a:ext cx="2181266" cy="215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78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0539" y="219722"/>
            <a:ext cx="9875520" cy="1356360"/>
          </a:xfrm>
        </p:spPr>
        <p:txBody>
          <a:bodyPr/>
          <a:lstStyle/>
          <a:p>
            <a:r>
              <a:rPr lang="en-CA" b="1" dirty="0"/>
              <a:t>Debate</a:t>
            </a:r>
            <a:r>
              <a:rPr lang="mr-IN" b="1" dirty="0"/>
              <a:t>…</a:t>
            </a:r>
            <a:endParaRPr lang="en-CA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F3758E-CDF0-418C-B889-BCB8C3732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520" y="2119996"/>
            <a:ext cx="7386810" cy="464055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A7D313-1738-4617-8E0D-455DE02BD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69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Fluoridation versus No-fluoridation</a:t>
            </a:r>
          </a:p>
        </p:txBody>
      </p:sp>
    </p:spTree>
    <p:extLst>
      <p:ext uri="{BB962C8B-B14F-4D97-AF65-F5344CB8AC3E}">
        <p14:creationId xmlns:p14="http://schemas.microsoft.com/office/powerpoint/2010/main" val="1178196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513" y="480506"/>
            <a:ext cx="10499104" cy="40386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CA" sz="4300" b="1" dirty="0"/>
              <a:t>Hopeful…</a:t>
            </a:r>
          </a:p>
          <a:p>
            <a:pPr marL="45720" indent="0" algn="just">
              <a:buNone/>
            </a:pPr>
            <a:endParaRPr lang="en-CA" sz="2800" b="1" dirty="0"/>
          </a:p>
          <a:p>
            <a:pPr marL="560070" indent="-514350" algn="just">
              <a:buFont typeface="+mj-lt"/>
              <a:buAutoNum type="arabicPeriod"/>
            </a:pPr>
            <a:r>
              <a:rPr lang="en-CA" sz="2800" dirty="0"/>
              <a:t>The Center for Disease Control and Prevention (</a:t>
            </a:r>
            <a:r>
              <a:rPr lang="fr-CA" sz="2800" dirty="0"/>
              <a:t>CDC) </a:t>
            </a:r>
            <a:r>
              <a:rPr lang="fr-CA" dirty="0" err="1"/>
              <a:t>named</a:t>
            </a:r>
            <a:r>
              <a:rPr lang="fr-CA" dirty="0"/>
              <a:t> </a:t>
            </a:r>
            <a:r>
              <a:rPr lang="fr-CA" dirty="0" err="1">
                <a:solidFill>
                  <a:srgbClr val="FF0000"/>
                </a:solidFill>
              </a:rPr>
              <a:t>community</a:t>
            </a:r>
            <a:r>
              <a:rPr lang="fr-CA" sz="2800" dirty="0"/>
              <a:t> </a:t>
            </a:r>
            <a:r>
              <a:rPr lang="fr-CA" dirty="0">
                <a:solidFill>
                  <a:srgbClr val="FF0000"/>
                </a:solidFill>
              </a:rPr>
              <a:t>water </a:t>
            </a:r>
            <a:r>
              <a:rPr lang="fr-CA" dirty="0" err="1">
                <a:solidFill>
                  <a:srgbClr val="FF0000"/>
                </a:solidFill>
              </a:rPr>
              <a:t>fluoridation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sz="2800" dirty="0">
                <a:solidFill>
                  <a:srgbClr val="FF0000"/>
                </a:solidFill>
              </a:rPr>
              <a:t>one of the 10 </a:t>
            </a:r>
            <a:r>
              <a:rPr lang="fr-CA" sz="2800" dirty="0" err="1">
                <a:solidFill>
                  <a:srgbClr val="FF0000"/>
                </a:solidFill>
              </a:rPr>
              <a:t>great</a:t>
            </a:r>
            <a:r>
              <a:rPr lang="fr-CA" sz="2800" dirty="0">
                <a:solidFill>
                  <a:srgbClr val="FF0000"/>
                </a:solidFill>
              </a:rPr>
              <a:t> public </a:t>
            </a:r>
            <a:r>
              <a:rPr lang="fr-CA" sz="2800" dirty="0" err="1">
                <a:solidFill>
                  <a:srgbClr val="FF0000"/>
                </a:solidFill>
              </a:rPr>
              <a:t>health</a:t>
            </a:r>
            <a:r>
              <a:rPr lang="fr-CA" sz="2800" dirty="0">
                <a:solidFill>
                  <a:srgbClr val="FF0000"/>
                </a:solidFill>
              </a:rPr>
              <a:t> </a:t>
            </a:r>
            <a:r>
              <a:rPr lang="fr-CA" sz="2800" dirty="0" err="1">
                <a:solidFill>
                  <a:srgbClr val="FF0000"/>
                </a:solidFill>
              </a:rPr>
              <a:t>achievements</a:t>
            </a:r>
            <a:r>
              <a:rPr lang="fr-CA" sz="2800" dirty="0">
                <a:solidFill>
                  <a:srgbClr val="FF0000"/>
                </a:solidFill>
              </a:rPr>
              <a:t> of the 20th century</a:t>
            </a:r>
            <a:r>
              <a:rPr lang="en-CA" dirty="0"/>
              <a:t>.</a:t>
            </a:r>
          </a:p>
          <a:p>
            <a:pPr marL="560070" indent="-514350" algn="just">
              <a:buFont typeface="+mj-lt"/>
              <a:buAutoNum type="arabicPeriod"/>
            </a:pPr>
            <a:endParaRPr lang="en-CA" dirty="0"/>
          </a:p>
          <a:p>
            <a:pPr marL="560070" indent="-514350" algn="just">
              <a:buFont typeface="+mj-lt"/>
              <a:buAutoNum type="arabicPeriod"/>
            </a:pPr>
            <a:r>
              <a:rPr lang="en-CA" dirty="0"/>
              <a:t>The World Health Organization </a:t>
            </a:r>
            <a:r>
              <a:rPr lang="en-US" dirty="0"/>
              <a:t>(WHO) considers </a:t>
            </a:r>
            <a:r>
              <a:rPr lang="en-US" dirty="0">
                <a:solidFill>
                  <a:srgbClr val="FF0000"/>
                </a:solidFill>
              </a:rPr>
              <a:t>access to fluoride to be a part of the basic human right to life</a:t>
            </a:r>
            <a:r>
              <a:rPr lang="en-US" dirty="0"/>
              <a:t>.</a:t>
            </a:r>
          </a:p>
          <a:p>
            <a:pPr marL="4572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  <a:p>
            <a:pPr marL="45720" indent="0" algn="ctr">
              <a:buNone/>
            </a:pPr>
            <a:endParaRPr lang="en-CA" b="1" dirty="0"/>
          </a:p>
          <a:p>
            <a:pPr marL="45720" indent="0" algn="ctr">
              <a:buNone/>
            </a:pPr>
            <a:endParaRPr lang="en-CA" b="1" dirty="0"/>
          </a:p>
        </p:txBody>
      </p:sp>
      <p:pic>
        <p:nvPicPr>
          <p:cNvPr id="1026" name="Picture 2" descr="Résultats de recherche d'images pour « achievement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319" y="4359349"/>
            <a:ext cx="4529500" cy="22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72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8C14-949B-4D4E-808D-DF7D318A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7A45E-847E-485F-BF34-34F6E56AF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Armfield, J. M. (2010). Community effectiveness of public water fluoridation in reducing children's dental disease.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 Reports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(5), 655-664.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Centers for Disease Control and Prevention. Ten great public health achievements – United States, 1900-1999.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MMWR Weekly.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1999;48(12). 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www.cdc.gov/mmwr/preview/mmwrhtml/00056796.htm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Green, R.,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Lanphear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B., Hornung, R., Flora, D., Martinez-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Mier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A., Neufeld, R., ... &amp; Till, C. (2019). Association between maternal fluoride exposure during pregnancy and IQ scores in offspring in Canada. 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JAMA pediatrics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173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(10), 940-948.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Jones, C. M., Taylor, G. O., Whittle, J. G., Evans, D., &amp; Trotter, D. P. (1997). Water fluoridation, tooth decay in 5 year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social deprivation measured by the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Jarman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score: analysis of data from British dental surveys.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(7107), 514-517.</a:t>
            </a:r>
          </a:p>
          <a:p>
            <a:pPr algn="just"/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C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2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511" y="1536407"/>
            <a:ext cx="8615326" cy="40386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en-CA" sz="3200" dirty="0"/>
          </a:p>
          <a:p>
            <a:pPr marL="45720" indent="0">
              <a:buNone/>
            </a:pPr>
            <a:endParaRPr lang="en-CA" sz="3200" dirty="0"/>
          </a:p>
          <a:p>
            <a:pPr marL="45720" indent="0">
              <a:buNone/>
            </a:pPr>
            <a:endParaRPr lang="en-CA" sz="3200" dirty="0"/>
          </a:p>
          <a:p>
            <a:pPr marL="45720" indent="0">
              <a:buNone/>
            </a:pPr>
            <a:endParaRPr lang="en-CA" sz="3200" dirty="0"/>
          </a:p>
          <a:p>
            <a:pPr marL="45720" indent="0">
              <a:buNone/>
            </a:pPr>
            <a:endParaRPr lang="en-CA" sz="3200" dirty="0"/>
          </a:p>
          <a:p>
            <a:pPr marL="45720" indent="0">
              <a:buNone/>
            </a:pPr>
            <a:endParaRPr lang="en-CA" sz="3200" dirty="0"/>
          </a:p>
          <a:p>
            <a:pPr marL="45720" indent="0">
              <a:buNone/>
            </a:pPr>
            <a:r>
              <a:rPr lang="en-CA" sz="3200" dirty="0"/>
              <a:t>		</a:t>
            </a:r>
          </a:p>
          <a:p>
            <a:pPr marL="45720" indent="0">
              <a:buNone/>
            </a:pPr>
            <a:r>
              <a:rPr lang="en-CA" sz="6600" b="1" dirty="0"/>
              <a:t>                Thank you!</a:t>
            </a:r>
          </a:p>
          <a:p>
            <a:pPr marL="45720" indent="0">
              <a:buNone/>
            </a:pPr>
            <a:endParaRPr lang="en-CA" sz="4400" b="1" dirty="0"/>
          </a:p>
          <a:p>
            <a:pPr marL="45720" indent="0">
              <a:buNone/>
            </a:pPr>
            <a:endParaRPr lang="en-CA" sz="4400" b="1" dirty="0"/>
          </a:p>
          <a:p>
            <a:pPr marL="45720" indent="0">
              <a:buNone/>
            </a:pPr>
            <a:endParaRPr lang="en-CA" sz="4400" b="1" dirty="0"/>
          </a:p>
        </p:txBody>
      </p:sp>
      <p:pic>
        <p:nvPicPr>
          <p:cNvPr id="1028" name="Picture 4" descr="Résultats de recherche d'images pour « cheers glass water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57" y="797442"/>
            <a:ext cx="7272670" cy="341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8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9309" y="1228075"/>
            <a:ext cx="7707771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At that time, analysis of water with small quantities of fluoride had not been perfected and </a:t>
            </a:r>
            <a:r>
              <a:rPr lang="en-US" altLang="en-US" sz="2400" b="1" dirty="0"/>
              <a:t>the etiologic agent was not identified </a:t>
            </a:r>
            <a:r>
              <a:rPr lang="en-US" altLang="en-US" sz="2400" dirty="0"/>
              <a:t>till more than two decades later.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In 1928 studies in Bauxite, Arkansas, led to the final discovery that </a:t>
            </a:r>
            <a:r>
              <a:rPr lang="en-US" altLang="en-US" sz="2400" b="1" dirty="0"/>
              <a:t>fluorosis was associated with fluoride in water</a:t>
            </a:r>
            <a:r>
              <a:rPr lang="en-US" altLang="en-US" sz="2400" dirty="0"/>
              <a:t> (</a:t>
            </a:r>
            <a:r>
              <a:rPr lang="en-US" altLang="en-US" sz="2400" b="1" dirty="0">
                <a:solidFill>
                  <a:srgbClr val="FF0000"/>
                </a:solidFill>
              </a:rPr>
              <a:t>Harmful effect</a:t>
            </a:r>
            <a:r>
              <a:rPr lang="en-US" altLang="en-US" sz="2400" dirty="0"/>
              <a:t>).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 1930s, Dr. H. </a:t>
            </a:r>
            <a:r>
              <a:rPr lang="en-US" sz="2400" dirty="0" err="1"/>
              <a:t>Trendley</a:t>
            </a:r>
            <a:r>
              <a:rPr lang="en-US" sz="2400" dirty="0"/>
              <a:t> Dean found: adding fluoride to drinking water at safe levels would help </a:t>
            </a:r>
            <a:r>
              <a:rPr lang="en-US" sz="2400" b="1" dirty="0"/>
              <a:t>fight tooth decay. </a:t>
            </a:r>
            <a:r>
              <a:rPr lang="en-US" sz="2400" dirty="0"/>
              <a:t>(</a:t>
            </a:r>
            <a:r>
              <a:rPr lang="en-US" sz="2400" b="1" dirty="0">
                <a:solidFill>
                  <a:srgbClr val="0070C0"/>
                </a:solidFill>
              </a:rPr>
              <a:t>Beneficial effect</a:t>
            </a:r>
            <a:r>
              <a:rPr lang="en-US" sz="2400" dirty="0"/>
              <a:t>)</a:t>
            </a:r>
            <a:r>
              <a:rPr lang="en-US" sz="2400" b="1" dirty="0"/>
              <a:t> </a:t>
            </a:r>
          </a:p>
          <a:p>
            <a:pPr algn="just">
              <a:lnSpc>
                <a:spcPct val="90000"/>
              </a:lnSpc>
            </a:pP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936" y="884721"/>
            <a:ext cx="3433400" cy="2366479"/>
          </a:xfrm>
          <a:prstGeom prst="rect">
            <a:avLst/>
          </a:prstGeom>
        </p:spPr>
      </p:pic>
      <p:pic>
        <p:nvPicPr>
          <p:cNvPr id="7" name="Picture 9" descr="fluorosis1">
            <a:extLst>
              <a:ext uri="{FF2B5EF4-FFF2-40B4-BE49-F238E27FC236}">
                <a16:creationId xmlns:a16="http://schemas.microsoft.com/office/drawing/2014/main" id="{095C9A13-847E-4C17-8A40-4FAE52045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761" y="3896890"/>
            <a:ext cx="3463500" cy="17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F377-5945-4FAB-9DFD-79054266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952" y="365125"/>
            <a:ext cx="9862847" cy="1325563"/>
          </a:xfrm>
        </p:spPr>
        <p:txBody>
          <a:bodyPr/>
          <a:lstStyle/>
          <a:p>
            <a:r>
              <a:rPr lang="en-US" b="1" dirty="0"/>
              <a:t>Confusions?</a:t>
            </a:r>
            <a:endParaRPr lang="en-CA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906238-9800-4B60-9C34-A85C92260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0953" y="1906905"/>
            <a:ext cx="4686328" cy="3978286"/>
          </a:xfr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0C21EEB-B146-41C6-8D14-30B65EA55A7D}"/>
              </a:ext>
            </a:extLst>
          </p:cNvPr>
          <p:cNvSpPr/>
          <p:nvPr/>
        </p:nvSpPr>
        <p:spPr>
          <a:xfrm>
            <a:off x="6624320" y="1808480"/>
            <a:ext cx="4686328" cy="116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Is fluoridation effective?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490474-7D24-45CF-88BC-0E48CAE4B72F}"/>
              </a:ext>
            </a:extLst>
          </p:cNvPr>
          <p:cNvSpPr/>
          <p:nvPr/>
        </p:nvSpPr>
        <p:spPr>
          <a:xfrm>
            <a:off x="6715760" y="3129280"/>
            <a:ext cx="4686328" cy="116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Is fluoridation cost effective?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CF51D13-A25C-48C9-A866-82483C85C3A3}"/>
              </a:ext>
            </a:extLst>
          </p:cNvPr>
          <p:cNvSpPr/>
          <p:nvPr/>
        </p:nvSpPr>
        <p:spPr>
          <a:xfrm>
            <a:off x="6776720" y="4561840"/>
            <a:ext cx="4686328" cy="1046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Is fluoridation safe?</a:t>
            </a:r>
          </a:p>
        </p:txBody>
      </p:sp>
    </p:spTree>
    <p:extLst>
      <p:ext uri="{BB962C8B-B14F-4D97-AF65-F5344CB8AC3E}">
        <p14:creationId xmlns:p14="http://schemas.microsoft.com/office/powerpoint/2010/main" val="157617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D9EF3-133C-481A-AE4D-CDC93A03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C1809-2F3C-436F-93B9-7DC8B4CE8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we can not control how much people drink?</a:t>
            </a:r>
          </a:p>
          <a:p>
            <a:endParaRPr lang="en-CA" dirty="0"/>
          </a:p>
          <a:p>
            <a:r>
              <a:rPr lang="en-CA" dirty="0"/>
              <a:t>also can not pick and choose which people to exclude from the treatment.</a:t>
            </a:r>
          </a:p>
          <a:p>
            <a:endParaRPr lang="en-CA" dirty="0"/>
          </a:p>
          <a:p>
            <a:r>
              <a:rPr lang="en-CA" dirty="0"/>
              <a:t>maintaining a certain level of fluoride in the water which is safe.</a:t>
            </a:r>
          </a:p>
        </p:txBody>
      </p:sp>
    </p:spTree>
    <p:extLst>
      <p:ext uri="{BB962C8B-B14F-4D97-AF65-F5344CB8AC3E}">
        <p14:creationId xmlns:p14="http://schemas.microsoft.com/office/powerpoint/2010/main" val="243745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40557" y="1733276"/>
            <a:ext cx="10897385" cy="455628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altLang="en-US" sz="4000" dirty="0">
                <a:solidFill>
                  <a:schemeClr val="tx1"/>
                </a:solidFill>
              </a:rPr>
              <a:t>Unfolded stories about fluoridation:</a:t>
            </a:r>
            <a:endParaRPr lang="en-CA" sz="4000" dirty="0">
              <a:solidFill>
                <a:schemeClr val="tx1"/>
              </a:solidFill>
            </a:endParaRPr>
          </a:p>
          <a:p>
            <a:r>
              <a:rPr lang="en-CA" sz="3600" dirty="0">
                <a:solidFill>
                  <a:schemeClr val="tx1"/>
                </a:solidFill>
              </a:rPr>
              <a:t> </a:t>
            </a:r>
            <a:r>
              <a:rPr lang="en-CA" sz="3600" b="1" dirty="0">
                <a:solidFill>
                  <a:srgbClr val="FF0000"/>
                </a:solidFill>
              </a:rPr>
              <a:t>Harmful effects</a:t>
            </a:r>
            <a:r>
              <a:rPr lang="en-CA" sz="3600" b="1" dirty="0">
                <a:solidFill>
                  <a:schemeClr val="tx1"/>
                </a:solidFill>
              </a:rPr>
              <a:t> </a:t>
            </a:r>
            <a:r>
              <a:rPr lang="en-CA" sz="3600" dirty="0">
                <a:solidFill>
                  <a:schemeClr val="tx1"/>
                </a:solidFill>
              </a:rPr>
              <a:t>of fluoride in large doses</a:t>
            </a:r>
          </a:p>
          <a:p>
            <a:r>
              <a:rPr lang="en-CA" sz="3600" dirty="0">
                <a:solidFill>
                  <a:schemeClr val="tx1"/>
                </a:solidFill>
              </a:rPr>
              <a:t> Dental </a:t>
            </a:r>
            <a:r>
              <a:rPr lang="en-CA" sz="3600" b="1" dirty="0">
                <a:solidFill>
                  <a:srgbClr val="0070C0"/>
                </a:solidFill>
              </a:rPr>
              <a:t>benefits</a:t>
            </a:r>
            <a:r>
              <a:rPr lang="en-CA" sz="3600" dirty="0">
                <a:solidFill>
                  <a:schemeClr val="tx1"/>
                </a:solidFill>
              </a:rPr>
              <a:t> from small doses</a:t>
            </a:r>
          </a:p>
          <a:p>
            <a:endParaRPr lang="en-CA" sz="3600" dirty="0"/>
          </a:p>
          <a:p>
            <a:pPr marL="0" indent="0">
              <a:buNone/>
            </a:pPr>
            <a:r>
              <a:rPr lang="en-CA" sz="3600" b="1" dirty="0">
                <a:solidFill>
                  <a:srgbClr val="FF0000"/>
                </a:solidFill>
              </a:rPr>
              <a:t>What will be the safe dose in water???</a:t>
            </a:r>
          </a:p>
          <a:p>
            <a:pPr marL="0" indent="0">
              <a:buNone/>
            </a:pPr>
            <a:endParaRPr lang="en-CA" sz="3600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pic>
        <p:nvPicPr>
          <p:cNvPr id="2050" name="Picture 2" descr="Résultats de recherche d'images pour « history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358" y="3189991"/>
            <a:ext cx="3449002" cy="34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7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FF7F7-518C-4558-9B1A-808BBEA0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Observational Studies</a:t>
            </a:r>
          </a:p>
        </p:txBody>
      </p:sp>
      <p:pic>
        <p:nvPicPr>
          <p:cNvPr id="4" name="Content Placeholder 3" descr="Pic1">
            <a:extLst>
              <a:ext uri="{FF2B5EF4-FFF2-40B4-BE49-F238E27FC236}">
                <a16:creationId xmlns:a16="http://schemas.microsoft.com/office/drawing/2014/main" id="{54611A0D-DE84-40DB-A72C-857464CAF2B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1" y="1561671"/>
            <a:ext cx="11483083" cy="493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6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96" y="1195863"/>
            <a:ext cx="11015759" cy="5369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BE9D08-1238-4073-A0FB-B4ABD313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727"/>
            <a:ext cx="10515600" cy="1325563"/>
          </a:xfrm>
        </p:spPr>
        <p:txBody>
          <a:bodyPr/>
          <a:lstStyle/>
          <a:p>
            <a:r>
              <a:rPr lang="en-CA" b="1" dirty="0"/>
              <a:t>Observational studies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B1CA9F8-3366-4287-96BA-1F9EE3F2122E}"/>
              </a:ext>
            </a:extLst>
          </p:cNvPr>
          <p:cNvSpPr/>
          <p:nvPr/>
        </p:nvSpPr>
        <p:spPr>
          <a:xfrm flipH="1">
            <a:off x="4176946" y="4664462"/>
            <a:ext cx="66279" cy="112096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27859-7BCE-4776-B6DF-DBEEB70C5729}"/>
              </a:ext>
            </a:extLst>
          </p:cNvPr>
          <p:cNvSpPr/>
          <p:nvPr/>
        </p:nvSpPr>
        <p:spPr>
          <a:xfrm>
            <a:off x="3636898" y="5836798"/>
            <a:ext cx="1126491" cy="2352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safe dose</a:t>
            </a:r>
          </a:p>
        </p:txBody>
      </p:sp>
    </p:spTree>
    <p:extLst>
      <p:ext uri="{BB962C8B-B14F-4D97-AF65-F5344CB8AC3E}">
        <p14:creationId xmlns:p14="http://schemas.microsoft.com/office/powerpoint/2010/main" val="8451904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1126</Words>
  <Application>Microsoft Macintosh PowerPoint</Application>
  <PresentationFormat>Widescreen</PresentationFormat>
  <Paragraphs>191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Corbel</vt:lpstr>
      <vt:lpstr>Times New Roman</vt:lpstr>
      <vt:lpstr>Wingdings 3</vt:lpstr>
      <vt:lpstr>Office Theme</vt:lpstr>
      <vt:lpstr>Ion</vt:lpstr>
      <vt:lpstr>PowerPoint Presentation</vt:lpstr>
      <vt:lpstr>Outline</vt:lpstr>
      <vt:lpstr>Introduction</vt:lpstr>
      <vt:lpstr>PowerPoint Presentation</vt:lpstr>
      <vt:lpstr>Confusions?</vt:lpstr>
      <vt:lpstr>Challenges</vt:lpstr>
      <vt:lpstr>PowerPoint Presentation</vt:lpstr>
      <vt:lpstr>Observational Studies</vt:lpstr>
      <vt:lpstr>Observational studies</vt:lpstr>
      <vt:lpstr>Observation after intervention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since then…</vt:lpstr>
      <vt:lpstr>Findings in favor of fluoridation</vt:lpstr>
      <vt:lpstr>Tooth decay versus social deprivation</vt:lpstr>
      <vt:lpstr>Community based study in Australia, 2002</vt:lpstr>
      <vt:lpstr>PowerPoint Presentation</vt:lpstr>
      <vt:lpstr>PowerPoint Presentation</vt:lpstr>
      <vt:lpstr>Findings against fluoridation</vt:lpstr>
      <vt:lpstr>Child’s IQ versus Fluoridation in pregnancy, Canada 2019 </vt:lpstr>
      <vt:lpstr>PowerPoint Presentation</vt:lpstr>
      <vt:lpstr>PowerPoint Presentation</vt:lpstr>
      <vt:lpstr>Flaws of the research</vt:lpstr>
      <vt:lpstr>PowerPoint Presentation</vt:lpstr>
      <vt:lpstr>Water fluoridation in Canada</vt:lpstr>
      <vt:lpstr>Debate…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Shaddam Hossain Bagmar</dc:creator>
  <cp:lastModifiedBy>James Hanley, Dr.</cp:lastModifiedBy>
  <cp:revision>55</cp:revision>
  <dcterms:created xsi:type="dcterms:W3CDTF">2019-11-27T06:45:24Z</dcterms:created>
  <dcterms:modified xsi:type="dcterms:W3CDTF">2019-12-04T00:27:13Z</dcterms:modified>
</cp:coreProperties>
</file>